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</p:sldIdLst>
  <p:sldSz cy="6858000" cx="12192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http://customooxmlschemas.google.com/">
      <go:slidesCustomData xmlns:go="http://customooxmlschemas.google.com/" r:id="rId9" roundtripDataSignature="AMtx7miwGpqOClAxnftNIu9cpHA/P+KMyQ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9" Type="http://customschemas.google.com/relationships/presentationmetadata" Target="metadata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jp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5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47" name="Shape 1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Google Shape;148;p1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149" name="Google Shape;149;p16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09" name="Shape 20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0" name="Google Shape;210;p1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  <p:sp>
        <p:nvSpPr>
          <p:cNvPr id="211" name="Google Shape;211;p17:notes"/>
          <p:cNvSpPr/>
          <p:nvPr>
            <p:ph idx="2" type="sldImg"/>
          </p:nvPr>
        </p:nvSpPr>
        <p:spPr>
          <a:xfrm>
            <a:off x="3810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257" name="Shape 2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8" name="Google Shape;258;geb3b79e251_0_0:notes"/>
          <p:cNvSpPr/>
          <p:nvPr>
            <p:ph idx="2" type="sldImg"/>
          </p:nvPr>
        </p:nvSpPr>
        <p:spPr>
          <a:xfrm>
            <a:off x="1143225" y="685800"/>
            <a:ext cx="45723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259" name="Google Shape;259;geb3b79e251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e Conteúdo" type="obj">
  <p:cSld name="OBJECT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5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5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14" name="Google Shape;14;p5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5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ítulo e Texto Vertical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3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3"/>
          <p:cNvSpPr txBox="1"/>
          <p:nvPr>
            <p:ph idx="1" type="body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exto e Título Vertical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4"/>
          <p:cNvSpPr txBox="1"/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4"/>
          <p:cNvSpPr txBox="1"/>
          <p:nvPr>
            <p:ph idx="1" type="body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lide de Título" type="title">
  <p:cSld name="TITLE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4"/>
          <p:cNvSpPr txBox="1"/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sz="6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" type="subTitle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/>
        </p:txBody>
      </p:sp>
      <p:sp>
        <p:nvSpPr>
          <p:cNvPr id="20" name="Google Shape;20;p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beçalho da Seção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6"/>
          <p:cNvSpPr txBox="1"/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sz="60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6"/>
          <p:cNvSpPr txBox="1"/>
          <p:nvPr>
            <p:ph idx="1" type="body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6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6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uas Partes de Conteúdo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7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7"/>
          <p:cNvSpPr txBox="1"/>
          <p:nvPr>
            <p:ph idx="1" type="body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2" name="Google Shape;32;p7"/>
          <p:cNvSpPr txBox="1"/>
          <p:nvPr>
            <p:ph idx="2" type="body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3" name="Google Shape;33;p7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7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ação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8"/>
          <p:cNvSpPr txBox="1"/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8"/>
          <p:cNvSpPr txBox="1"/>
          <p:nvPr>
            <p:ph idx="1" type="body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8"/>
          <p:cNvSpPr txBox="1"/>
          <p:nvPr>
            <p:ph idx="2" type="body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0" name="Google Shape;40;p8"/>
          <p:cNvSpPr txBox="1"/>
          <p:nvPr>
            <p:ph idx="3" type="body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8"/>
          <p:cNvSpPr txBox="1"/>
          <p:nvPr>
            <p:ph idx="4" type="body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2" name="Google Shape;42;p8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8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omente Título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9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9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9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Em Branco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1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10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údo com Legenda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11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11"/>
          <p:cNvSpPr txBox="1"/>
          <p:nvPr>
            <p:ph idx="1" type="body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indent="-3810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indent="-355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indent="-355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11"/>
          <p:cNvSpPr txBox="1"/>
          <p:nvPr>
            <p:ph idx="2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58" name="Google Shape;58;p1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1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agem com Legenda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2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sz="32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2"/>
          <p:cNvSpPr/>
          <p:nvPr>
            <p:ph idx="2" type="pic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None/>
              <a:defRPr b="0" i="0" sz="32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64" name="Google Shape;64;p12"/>
          <p:cNvSpPr txBox="1"/>
          <p:nvPr>
            <p:ph idx="1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5" name="Google Shape;65;p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3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  <a:defRPr b="0" i="0" sz="4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3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9" name="Google Shape;9;p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0" name="Google Shape;10;p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200"/>
              <a:buFont typeface="Arial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jp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jp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jp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4" name="Google Shape;84;p15"/>
          <p:cNvGrpSpPr/>
          <p:nvPr/>
        </p:nvGrpSpPr>
        <p:grpSpPr>
          <a:xfrm>
            <a:off x="3072203" y="79002"/>
            <a:ext cx="5598401" cy="6699998"/>
            <a:chOff x="2898228" y="441489"/>
            <a:chExt cx="5598401" cy="6699998"/>
          </a:xfrm>
        </p:grpSpPr>
        <p:grpSp>
          <p:nvGrpSpPr>
            <p:cNvPr id="85" name="Google Shape;85;p15"/>
            <p:cNvGrpSpPr/>
            <p:nvPr/>
          </p:nvGrpSpPr>
          <p:grpSpPr>
            <a:xfrm>
              <a:off x="2898228" y="1297302"/>
              <a:ext cx="5539740" cy="5844185"/>
              <a:chOff x="110490" y="902373"/>
              <a:chExt cx="5539740" cy="5844185"/>
            </a:xfrm>
          </p:grpSpPr>
          <p:pic>
            <p:nvPicPr>
              <p:cNvPr descr="Uma imagem contendo texto, traçado&#10;&#10;Descrição gerada automaticamente" id="86" name="Google Shape;86;p15"/>
              <p:cNvPicPr preferRelativeResize="0"/>
              <p:nvPr/>
            </p:nvPicPr>
            <p:blipFill rotWithShape="1">
              <a:blip r:embed="rId3">
                <a:alphaModFix/>
              </a:blip>
              <a:srcRect b="0" l="0" r="0" t="0"/>
              <a:stretch/>
            </p:blipFill>
            <p:spPr>
              <a:xfrm>
                <a:off x="110490" y="1252538"/>
                <a:ext cx="5539740" cy="5494020"/>
              </a:xfrm>
              <a:prstGeom prst="rect">
                <a:avLst/>
              </a:prstGeom>
              <a:noFill/>
              <a:ln>
                <a:noFill/>
              </a:ln>
            </p:spPr>
          </p:pic>
          <p:sp>
            <p:nvSpPr>
              <p:cNvPr id="87" name="Google Shape;87;p15"/>
              <p:cNvSpPr/>
              <p:nvPr/>
            </p:nvSpPr>
            <p:spPr>
              <a:xfrm rot="2091818">
                <a:off x="4577616" y="2477248"/>
                <a:ext cx="95409" cy="508103"/>
              </a:xfrm>
              <a:prstGeom prst="rect">
                <a:avLst/>
              </a:prstGeom>
              <a:solidFill>
                <a:srgbClr val="8DA9DB">
                  <a:alpha val="60000"/>
                </a:srgbClr>
              </a:solidFill>
              <a:ln>
                <a:noFill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800"/>
                  <a:buFont typeface="Arial"/>
                  <a:buNone/>
                </a:pPr>
                <a:r>
                  <a:t/>
                </a:r>
                <a:endParaRPr b="0" i="0" sz="1800" u="none" cap="none" strike="noStrike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88" name="Google Shape;88;p15"/>
              <p:cNvSpPr/>
              <p:nvPr/>
            </p:nvSpPr>
            <p:spPr>
              <a:xfrm rot="2093535">
                <a:off x="2566356" y="1007660"/>
                <a:ext cx="617073" cy="792191"/>
              </a:xfrm>
              <a:prstGeom prst="rect">
                <a:avLst/>
              </a:prstGeom>
              <a:solidFill>
                <a:srgbClr val="8DA9DB">
                  <a:alpha val="52549"/>
                </a:srgbClr>
              </a:solidFill>
              <a:ln>
                <a:noFill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800"/>
                  <a:buFont typeface="Arial"/>
                  <a:buNone/>
                </a:pPr>
                <a:r>
                  <a:t/>
                </a:r>
                <a:endParaRPr b="0" i="0" sz="1800" u="none" cap="none" strike="noStrike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89" name="Google Shape;89;p15"/>
              <p:cNvCxnSpPr/>
              <p:nvPr/>
            </p:nvCxnSpPr>
            <p:spPr>
              <a:xfrm flipH="1" rot="10800000">
                <a:off x="1924868" y="914430"/>
                <a:ext cx="997151" cy="1421966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miter lim="800000"/>
                <a:headEnd len="sm" w="sm" type="none"/>
                <a:tailEnd len="med" w="med" type="triangle"/>
              </a:ln>
            </p:spPr>
          </p:cxnSp>
          <p:cxnSp>
            <p:nvCxnSpPr>
              <p:cNvPr id="90" name="Google Shape;90;p15"/>
              <p:cNvCxnSpPr/>
              <p:nvPr/>
            </p:nvCxnSpPr>
            <p:spPr>
              <a:xfrm flipH="1" rot="10800000">
                <a:off x="1280490" y="2336397"/>
                <a:ext cx="644400" cy="13767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  <p:cxnSp>
            <p:nvCxnSpPr>
              <p:cNvPr id="91" name="Google Shape;91;p15"/>
              <p:cNvCxnSpPr/>
              <p:nvPr/>
            </p:nvCxnSpPr>
            <p:spPr>
              <a:xfrm flipH="1" rot="10800000">
                <a:off x="465637" y="3713140"/>
                <a:ext cx="814800" cy="11118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  <p:sp>
            <p:nvSpPr>
              <p:cNvPr id="92" name="Google Shape;92;p15"/>
              <p:cNvSpPr txBox="1"/>
              <p:nvPr/>
            </p:nvSpPr>
            <p:spPr>
              <a:xfrm rot="-1641472">
                <a:off x="897145" y="5695624"/>
                <a:ext cx="706843" cy="27695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45700" lIns="91425" spcFirstLastPara="1" rIns="91425" wrap="square" tIns="45700">
                <a:sp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rPr b="1" i="0" lang="pt-BR" sz="1200" u="none" cap="none" strike="noStrike">
                    <a:solidFill>
                      <a:srgbClr val="FF0000"/>
                    </a:solidFill>
                    <a:latin typeface="Arial"/>
                    <a:ea typeface="Arial"/>
                    <a:cs typeface="Arial"/>
                    <a:sym typeface="Arial"/>
                  </a:rPr>
                  <a:t>Carros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3" name="Google Shape;93;p15"/>
              <p:cNvSpPr txBox="1"/>
              <p:nvPr/>
            </p:nvSpPr>
            <p:spPr>
              <a:xfrm rot="-1334842">
                <a:off x="2411949" y="1308639"/>
                <a:ext cx="992624" cy="215403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45700" lIns="91425" spcFirstLastPara="1" rIns="91425" wrap="square" tIns="45700">
                <a:sp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800"/>
                  <a:buFont typeface="Arial"/>
                  <a:buNone/>
                </a:pPr>
                <a:r>
                  <a:rPr b="1" i="0" lang="pt-BR" sz="800" u="none" cap="none" strike="noStrike">
                    <a:solidFill>
                      <a:srgbClr val="C55A11"/>
                    </a:solidFill>
                    <a:latin typeface="Arial"/>
                    <a:ea typeface="Arial"/>
                    <a:cs typeface="Arial"/>
                    <a:sym typeface="Arial"/>
                  </a:rPr>
                  <a:t>Estacionamento</a:t>
                </a:r>
                <a:endParaRPr/>
              </a:p>
            </p:txBody>
          </p:sp>
          <p:sp>
            <p:nvSpPr>
              <p:cNvPr id="94" name="Google Shape;94;p15"/>
              <p:cNvSpPr txBox="1"/>
              <p:nvPr/>
            </p:nvSpPr>
            <p:spPr>
              <a:xfrm rot="-3257385">
                <a:off x="4368317" y="2641378"/>
                <a:ext cx="518199" cy="184626"/>
              </a:xfrm>
              <a:prstGeom prst="rect">
                <a:avLst/>
              </a:prstGeom>
              <a:noFill/>
              <a:ln cap="flat" cmpd="sng" w="19050">
                <a:solidFill>
                  <a:srgbClr val="0000FF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t" bIns="45700" lIns="91425" spcFirstLastPara="1" rIns="91425" wrap="square" tIns="45700">
                <a:sp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600"/>
                  <a:buFont typeface="Arial"/>
                  <a:buNone/>
                </a:pPr>
                <a:r>
                  <a:rPr b="1" i="0" lang="pt-BR" sz="600" u="none" cap="none" strike="noStrike">
                    <a:solidFill>
                      <a:srgbClr val="C55A11"/>
                    </a:solidFill>
                    <a:latin typeface="Arial"/>
                    <a:ea typeface="Arial"/>
                    <a:cs typeface="Arial"/>
                    <a:sym typeface="Arial"/>
                  </a:rPr>
                  <a:t>Vestiário</a:t>
                </a:r>
                <a:endParaRPr b="0" i="0" sz="6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95" name="Google Shape;95;p15"/>
              <p:cNvSpPr txBox="1"/>
              <p:nvPr/>
            </p:nvSpPr>
            <p:spPr>
              <a:xfrm rot="-3195329">
                <a:off x="1286368" y="3103365"/>
                <a:ext cx="1107100" cy="276959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45700" lIns="91425" spcFirstLastPara="1" rIns="91425" wrap="square" tIns="45700">
                <a:sp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200"/>
                  <a:buFont typeface="Arial"/>
                  <a:buNone/>
                </a:pPr>
                <a:r>
                  <a:rPr b="1" i="0" lang="pt-BR" sz="1200" u="none" cap="none" strike="noStrike">
                    <a:solidFill>
                      <a:srgbClr val="C55A11"/>
                    </a:solidFill>
                    <a:latin typeface="Arial"/>
                    <a:ea typeface="Arial"/>
                    <a:cs typeface="Arial"/>
                    <a:sym typeface="Arial"/>
                  </a:rPr>
                  <a:t>Convivência</a:t>
                </a:r>
                <a:endParaRPr b="0" i="0" sz="14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96" name="Google Shape;96;p15"/>
              <p:cNvCxnSpPr/>
              <p:nvPr/>
            </p:nvCxnSpPr>
            <p:spPr>
              <a:xfrm>
                <a:off x="781758" y="4378620"/>
                <a:ext cx="616034" cy="44632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miter lim="800000"/>
                <a:headEnd len="sm" w="sm" type="none"/>
                <a:tailEnd len="med" w="med" type="triangle"/>
              </a:ln>
            </p:spPr>
          </p:cxnSp>
          <p:cxnSp>
            <p:nvCxnSpPr>
              <p:cNvPr id="97" name="Google Shape;97;p15"/>
              <p:cNvCxnSpPr/>
              <p:nvPr/>
            </p:nvCxnSpPr>
            <p:spPr>
              <a:xfrm rot="10800000">
                <a:off x="465654" y="4824988"/>
                <a:ext cx="695700" cy="954000"/>
              </a:xfrm>
              <a:prstGeom prst="straightConnector1">
                <a:avLst/>
              </a:prstGeom>
              <a:noFill/>
              <a:ln cap="flat" cmpd="sng" w="38100">
                <a:solidFill>
                  <a:srgbClr val="FF0000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</p:cxnSp>
          <p:sp>
            <p:nvSpPr>
              <p:cNvPr id="98" name="Google Shape;98;p15"/>
              <p:cNvSpPr/>
              <p:nvPr/>
            </p:nvSpPr>
            <p:spPr>
              <a:xfrm rot="1582966">
                <a:off x="3271985" y="2390408"/>
                <a:ext cx="197351" cy="158035"/>
              </a:xfrm>
              <a:prstGeom prst="cloud">
                <a:avLst/>
              </a:prstGeom>
              <a:solidFill>
                <a:srgbClr val="A8D08C"/>
              </a:solidFill>
              <a:ln cap="flat" cmpd="sng" w="9525">
                <a:solidFill>
                  <a:schemeClr val="dk1"/>
                </a:solidFill>
                <a:prstDash val="solid"/>
                <a:miter lim="800000"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800"/>
                  <a:buFont typeface="Arial"/>
                  <a:buNone/>
                </a:pPr>
                <a:r>
                  <a:t/>
                </a:r>
                <a:endParaRPr b="0" i="0" sz="1800" u="none" cap="none" strike="noStrike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sp>
          <p:nvSpPr>
            <p:cNvPr id="99" name="Google Shape;99;p15"/>
            <p:cNvSpPr/>
            <p:nvPr/>
          </p:nvSpPr>
          <p:spPr>
            <a:xfrm rot="2083144">
              <a:off x="6795571" y="1506633"/>
              <a:ext cx="1303650" cy="958076"/>
            </a:xfrm>
            <a:prstGeom prst="rect">
              <a:avLst/>
            </a:prstGeom>
            <a:solidFill>
              <a:srgbClr val="8DA9DB">
                <a:alpha val="52549"/>
              </a:srgbClr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0" name="Google Shape;100;p15"/>
            <p:cNvSpPr/>
            <p:nvPr/>
          </p:nvSpPr>
          <p:spPr>
            <a:xfrm rot="2056429">
              <a:off x="5841490" y="731308"/>
              <a:ext cx="988194" cy="837918"/>
            </a:xfrm>
            <a:prstGeom prst="rect">
              <a:avLst/>
            </a:prstGeom>
            <a:solidFill>
              <a:srgbClr val="8DA9DB">
                <a:alpha val="52549"/>
              </a:srgbClr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1" name="Google Shape;101;p15"/>
            <p:cNvSpPr/>
            <p:nvPr/>
          </p:nvSpPr>
          <p:spPr>
            <a:xfrm rot="1582966">
              <a:off x="6056636" y="1958335"/>
              <a:ext cx="197351" cy="158035"/>
            </a:xfrm>
            <a:prstGeom prst="cloud">
              <a:avLst/>
            </a:prstGeom>
            <a:solidFill>
              <a:srgbClr val="A8D08C"/>
            </a:solidFill>
            <a:ln cap="flat" cmpd="sng" w="952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2" name="Google Shape;102;p15"/>
            <p:cNvSpPr/>
            <p:nvPr/>
          </p:nvSpPr>
          <p:spPr>
            <a:xfrm rot="1582966">
              <a:off x="5735886" y="2539022"/>
              <a:ext cx="197351" cy="158035"/>
            </a:xfrm>
            <a:prstGeom prst="cloud">
              <a:avLst/>
            </a:prstGeom>
            <a:solidFill>
              <a:srgbClr val="A8D08C"/>
            </a:solidFill>
            <a:ln cap="flat" cmpd="sng" w="952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03" name="Google Shape;103;p15"/>
            <p:cNvSpPr txBox="1"/>
            <p:nvPr/>
          </p:nvSpPr>
          <p:spPr>
            <a:xfrm rot="1986746">
              <a:off x="6774293" y="2719786"/>
              <a:ext cx="577722" cy="215514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Ginásio</a:t>
              </a:r>
              <a:endParaRPr b="0" i="0" sz="10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04" name="Google Shape;104;p15"/>
            <p:cNvGrpSpPr/>
            <p:nvPr/>
          </p:nvGrpSpPr>
          <p:grpSpPr>
            <a:xfrm>
              <a:off x="6096791" y="817382"/>
              <a:ext cx="601500" cy="752400"/>
              <a:chOff x="6512920" y="695237"/>
              <a:chExt cx="601500" cy="752400"/>
            </a:xfrm>
          </p:grpSpPr>
          <p:sp>
            <p:nvSpPr>
              <p:cNvPr id="105" name="Google Shape;105;p15"/>
              <p:cNvSpPr/>
              <p:nvPr/>
            </p:nvSpPr>
            <p:spPr>
              <a:xfrm rot="-3336334">
                <a:off x="6500539" y="1018158"/>
                <a:ext cx="636234" cy="171998"/>
              </a:xfrm>
              <a:prstGeom prst="rect">
                <a:avLst/>
              </a:prstGeom>
              <a:solidFill>
                <a:schemeClr val="lt1"/>
              </a:solidFill>
              <a:ln cap="flat" cmpd="sng" w="25400">
                <a:solidFill>
                  <a:srgbClr val="31538F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1400" u="none" cap="none" strike="noStrike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6" name="Google Shape;106;p15"/>
              <p:cNvSpPr txBox="1"/>
              <p:nvPr/>
            </p:nvSpPr>
            <p:spPr>
              <a:xfrm rot="-3378220">
                <a:off x="6433257" y="963686"/>
                <a:ext cx="760827" cy="215501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45700" lIns="91425" spcFirstLastPara="1" rIns="91425" wrap="square" tIns="45700">
                <a:sp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800"/>
                  <a:buFont typeface="Arial"/>
                  <a:buNone/>
                </a:pPr>
                <a:r>
                  <a:rPr b="1" i="0" lang="pt-BR" sz="800" u="none" cap="none" strike="noStrike">
                    <a:solidFill>
                      <a:srgbClr val="C55A11"/>
                    </a:solidFill>
                    <a:latin typeface="Arial"/>
                    <a:ea typeface="Arial"/>
                    <a:cs typeface="Arial"/>
                    <a:sym typeface="Arial"/>
                  </a:rPr>
                  <a:t>Bloco novo</a:t>
                </a:r>
                <a:endParaRPr b="0" i="0" sz="8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grpSp>
          <p:nvGrpSpPr>
            <p:cNvPr id="107" name="Google Shape;107;p15"/>
            <p:cNvGrpSpPr/>
            <p:nvPr/>
          </p:nvGrpSpPr>
          <p:grpSpPr>
            <a:xfrm>
              <a:off x="6362798" y="1033947"/>
              <a:ext cx="602700" cy="751800"/>
              <a:chOff x="6162237" y="474550"/>
              <a:chExt cx="602700" cy="751800"/>
            </a:xfrm>
          </p:grpSpPr>
          <p:sp>
            <p:nvSpPr>
              <p:cNvPr id="108" name="Google Shape;108;p15"/>
              <p:cNvSpPr/>
              <p:nvPr/>
            </p:nvSpPr>
            <p:spPr>
              <a:xfrm rot="-3336334">
                <a:off x="6145406" y="764442"/>
                <a:ext cx="636234" cy="171998"/>
              </a:xfrm>
              <a:prstGeom prst="rect">
                <a:avLst/>
              </a:prstGeom>
              <a:solidFill>
                <a:schemeClr val="lt1"/>
              </a:solidFill>
              <a:ln cap="flat" cmpd="sng" w="25400">
                <a:solidFill>
                  <a:srgbClr val="31538F"/>
                </a:solidFill>
                <a:prstDash val="solid"/>
                <a:round/>
                <a:headEnd len="sm" w="sm" type="none"/>
                <a:tailEnd len="sm" w="sm" type="none"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None/>
                </a:pPr>
                <a:r>
                  <a:t/>
                </a:r>
                <a:endParaRPr b="0" i="0" sz="1400" u="none" cap="none" strike="noStrike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sp>
            <p:nvSpPr>
              <p:cNvPr id="109" name="Google Shape;109;p15"/>
              <p:cNvSpPr txBox="1"/>
              <p:nvPr/>
            </p:nvSpPr>
            <p:spPr>
              <a:xfrm rot="-3368445">
                <a:off x="6083172" y="742782"/>
                <a:ext cx="760830" cy="215336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45700" lIns="91425" spcFirstLastPara="1" rIns="91425" wrap="square" tIns="45700">
                <a:sp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800"/>
                  <a:buFont typeface="Arial"/>
                  <a:buNone/>
                </a:pPr>
                <a:r>
                  <a:rPr b="1" i="0" lang="pt-BR" sz="800" u="none" cap="none" strike="noStrike">
                    <a:solidFill>
                      <a:srgbClr val="C55A11"/>
                    </a:solidFill>
                    <a:latin typeface="Arial"/>
                    <a:ea typeface="Arial"/>
                    <a:cs typeface="Arial"/>
                    <a:sym typeface="Arial"/>
                  </a:rPr>
                  <a:t>Bloco novo</a:t>
                </a:r>
                <a:endParaRPr b="0" i="0" sz="8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  <p:cxnSp>
          <p:nvCxnSpPr>
            <p:cNvPr id="110" name="Google Shape;110;p15"/>
            <p:cNvCxnSpPr/>
            <p:nvPr/>
          </p:nvCxnSpPr>
          <p:spPr>
            <a:xfrm rot="10800000">
              <a:off x="5607429" y="2288397"/>
              <a:ext cx="988970" cy="690844"/>
            </a:xfrm>
            <a:prstGeom prst="straightConnector1">
              <a:avLst/>
            </a:prstGeom>
            <a:noFill/>
            <a:ln cap="flat" cmpd="sng" w="38100">
              <a:solidFill>
                <a:srgbClr val="FFD966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11" name="Google Shape;111;p15"/>
            <p:cNvCxnSpPr/>
            <p:nvPr/>
          </p:nvCxnSpPr>
          <p:spPr>
            <a:xfrm flipH="1" rot="10800000">
              <a:off x="6017876" y="1131340"/>
              <a:ext cx="967699" cy="1430445"/>
            </a:xfrm>
            <a:prstGeom prst="straightConnector1">
              <a:avLst/>
            </a:prstGeom>
            <a:noFill/>
            <a:ln cap="flat" cmpd="sng" w="38100">
              <a:solidFill>
                <a:srgbClr val="FFD966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12" name="Google Shape;112;p15"/>
            <p:cNvCxnSpPr/>
            <p:nvPr/>
          </p:nvCxnSpPr>
          <p:spPr>
            <a:xfrm>
              <a:off x="5777961" y="1235710"/>
              <a:ext cx="689700" cy="485400"/>
            </a:xfrm>
            <a:prstGeom prst="straightConnector1">
              <a:avLst/>
            </a:prstGeom>
            <a:noFill/>
            <a:ln cap="flat" cmpd="sng" w="38100">
              <a:solidFill>
                <a:srgbClr val="FFD966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13" name="Google Shape;113;p15"/>
            <p:cNvCxnSpPr/>
            <p:nvPr/>
          </p:nvCxnSpPr>
          <p:spPr>
            <a:xfrm flipH="1" rot="10800000">
              <a:off x="6616317" y="1209759"/>
              <a:ext cx="528192" cy="764991"/>
            </a:xfrm>
            <a:prstGeom prst="straightConnector1">
              <a:avLst/>
            </a:prstGeom>
            <a:noFill/>
            <a:ln cap="flat" cmpd="sng" w="38100">
              <a:solidFill>
                <a:srgbClr val="FFD966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14" name="Google Shape;114;p15"/>
            <p:cNvCxnSpPr/>
            <p:nvPr/>
          </p:nvCxnSpPr>
          <p:spPr>
            <a:xfrm>
              <a:off x="6466071" y="1868365"/>
              <a:ext cx="166156" cy="114852"/>
            </a:xfrm>
            <a:prstGeom prst="straightConnector1">
              <a:avLst/>
            </a:prstGeom>
            <a:noFill/>
            <a:ln cap="flat" cmpd="sng" w="38100">
              <a:solidFill>
                <a:srgbClr val="FFD966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15" name="Google Shape;115;p15"/>
            <p:cNvCxnSpPr/>
            <p:nvPr/>
          </p:nvCxnSpPr>
          <p:spPr>
            <a:xfrm flipH="1" rot="10800000">
              <a:off x="5765465" y="1337437"/>
              <a:ext cx="63104" cy="83205"/>
            </a:xfrm>
            <a:prstGeom prst="straightConnector1">
              <a:avLst/>
            </a:prstGeom>
            <a:noFill/>
            <a:ln cap="flat" cmpd="sng" w="38100">
              <a:solidFill>
                <a:srgbClr val="FFD966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16" name="Google Shape;116;p15"/>
            <p:cNvCxnSpPr/>
            <p:nvPr/>
          </p:nvCxnSpPr>
          <p:spPr>
            <a:xfrm flipH="1" rot="10800000">
              <a:off x="5607429" y="2189963"/>
              <a:ext cx="83407" cy="121428"/>
            </a:xfrm>
            <a:prstGeom prst="straightConnector1">
              <a:avLst/>
            </a:prstGeom>
            <a:noFill/>
            <a:ln cap="flat" cmpd="sng" w="38100">
              <a:solidFill>
                <a:srgbClr val="FFD966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17" name="Google Shape;117;p15"/>
            <p:cNvCxnSpPr/>
            <p:nvPr/>
          </p:nvCxnSpPr>
          <p:spPr>
            <a:xfrm flipH="1" rot="10800000">
              <a:off x="6370012" y="2895654"/>
              <a:ext cx="264274" cy="367644"/>
            </a:xfrm>
            <a:prstGeom prst="straightConnector1">
              <a:avLst/>
            </a:prstGeom>
            <a:noFill/>
            <a:ln cap="flat" cmpd="sng" w="38100">
              <a:solidFill>
                <a:srgbClr val="FFD966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sp>
          <p:nvSpPr>
            <p:cNvPr id="118" name="Google Shape;118;p15"/>
            <p:cNvSpPr/>
            <p:nvPr/>
          </p:nvSpPr>
          <p:spPr>
            <a:xfrm rot="2074840">
              <a:off x="5960894" y="1677006"/>
              <a:ext cx="316547" cy="778004"/>
            </a:xfrm>
            <a:prstGeom prst="rect">
              <a:avLst/>
            </a:prstGeom>
            <a:solidFill>
              <a:srgbClr val="8DA9DB">
                <a:alpha val="52549"/>
              </a:srgbClr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19" name="Google Shape;119;p15"/>
            <p:cNvSpPr txBox="1"/>
            <p:nvPr/>
          </p:nvSpPr>
          <p:spPr>
            <a:xfrm rot="-1457328">
              <a:off x="5808673" y="1950929"/>
              <a:ext cx="641811" cy="215510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Vivência</a:t>
              </a:r>
              <a:endParaRPr b="0" i="0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0" name="Google Shape;120;p15"/>
            <p:cNvSpPr/>
            <p:nvPr/>
          </p:nvSpPr>
          <p:spPr>
            <a:xfrm rot="2074840">
              <a:off x="5522838" y="2638235"/>
              <a:ext cx="955224" cy="360453"/>
            </a:xfrm>
            <a:prstGeom prst="rect">
              <a:avLst/>
            </a:prstGeom>
            <a:solidFill>
              <a:schemeClr val="lt1"/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1" name="Google Shape;121;p15"/>
            <p:cNvSpPr/>
            <p:nvPr/>
          </p:nvSpPr>
          <p:spPr>
            <a:xfrm rot="2074840">
              <a:off x="6764247" y="1136318"/>
              <a:ext cx="85941" cy="831951"/>
            </a:xfrm>
            <a:prstGeom prst="rect">
              <a:avLst/>
            </a:prstGeom>
            <a:solidFill>
              <a:srgbClr val="8DA9DB">
                <a:alpha val="52549"/>
              </a:srgbClr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22" name="Google Shape;122;p15"/>
            <p:cNvCxnSpPr/>
            <p:nvPr/>
          </p:nvCxnSpPr>
          <p:spPr>
            <a:xfrm flipH="1" rot="10800000">
              <a:off x="7737585" y="1935381"/>
              <a:ext cx="595629" cy="876222"/>
            </a:xfrm>
            <a:prstGeom prst="straightConnector1">
              <a:avLst/>
            </a:prstGeom>
            <a:noFill/>
            <a:ln cap="flat" cmpd="sng" w="31750">
              <a:solidFill>
                <a:srgbClr val="7F7F7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23" name="Google Shape;123;p15"/>
            <p:cNvCxnSpPr/>
            <p:nvPr/>
          </p:nvCxnSpPr>
          <p:spPr>
            <a:xfrm>
              <a:off x="6976499" y="1109774"/>
              <a:ext cx="177599" cy="119483"/>
            </a:xfrm>
            <a:prstGeom prst="straightConnector1">
              <a:avLst/>
            </a:prstGeom>
            <a:noFill/>
            <a:ln cap="flat" cmpd="sng" w="38100">
              <a:solidFill>
                <a:srgbClr val="FFD966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24" name="Google Shape;124;p15"/>
            <p:cNvCxnSpPr/>
            <p:nvPr/>
          </p:nvCxnSpPr>
          <p:spPr>
            <a:xfrm rot="10800000">
              <a:off x="6146958" y="443558"/>
              <a:ext cx="2193001" cy="1513994"/>
            </a:xfrm>
            <a:prstGeom prst="straightConnector1">
              <a:avLst/>
            </a:prstGeom>
            <a:noFill/>
            <a:ln cap="flat" cmpd="sng" w="31750">
              <a:solidFill>
                <a:srgbClr val="7F7F7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125" name="Google Shape;125;p15"/>
            <p:cNvCxnSpPr/>
            <p:nvPr/>
          </p:nvCxnSpPr>
          <p:spPr>
            <a:xfrm flipH="1" rot="10800000">
              <a:off x="5167255" y="441489"/>
              <a:ext cx="1001705" cy="1458074"/>
            </a:xfrm>
            <a:prstGeom prst="straightConnector1">
              <a:avLst/>
            </a:prstGeom>
            <a:noFill/>
            <a:ln cap="flat" cmpd="sng" w="31750">
              <a:solidFill>
                <a:srgbClr val="7F7F7F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26" name="Google Shape;126;p15"/>
            <p:cNvSpPr txBox="1"/>
            <p:nvPr/>
          </p:nvSpPr>
          <p:spPr>
            <a:xfrm rot="-2576474">
              <a:off x="5857386" y="926289"/>
              <a:ext cx="649543" cy="21545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Gramado</a:t>
              </a:r>
              <a:endParaRPr b="0" i="0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27" name="Google Shape;127;p15"/>
            <p:cNvSpPr txBox="1"/>
            <p:nvPr/>
          </p:nvSpPr>
          <p:spPr>
            <a:xfrm rot="-816392">
              <a:off x="7452093" y="1420728"/>
              <a:ext cx="989573" cy="58493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Espaço gramado e arborizado</a:t>
              </a:r>
              <a:endParaRPr/>
            </a:p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p/ atividades</a:t>
              </a:r>
              <a:endParaRPr b="0" i="0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28" name="Google Shape;128;p15"/>
            <p:cNvCxnSpPr/>
            <p:nvPr/>
          </p:nvCxnSpPr>
          <p:spPr>
            <a:xfrm flipH="1" rot="10800000">
              <a:off x="5730347" y="1632195"/>
              <a:ext cx="463395" cy="669405"/>
            </a:xfrm>
            <a:prstGeom prst="straightConnector1">
              <a:avLst/>
            </a:prstGeom>
            <a:noFill/>
            <a:ln cap="flat" cmpd="sng" w="31750">
              <a:solidFill>
                <a:schemeClr val="dk1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129" name="Google Shape;129;p15"/>
            <p:cNvSpPr txBox="1"/>
            <p:nvPr/>
          </p:nvSpPr>
          <p:spPr>
            <a:xfrm rot="-3311694">
              <a:off x="6578796" y="1455911"/>
              <a:ext cx="474608" cy="16918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500"/>
                <a:buFont typeface="Arial"/>
                <a:buNone/>
              </a:pPr>
              <a:r>
                <a:rPr b="1" i="0" lang="pt-BR" sz="5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Gramado</a:t>
              </a:r>
              <a:endParaRPr b="0" i="0" sz="5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0" name="Google Shape;130;p15"/>
            <p:cNvSpPr/>
            <p:nvPr/>
          </p:nvSpPr>
          <p:spPr>
            <a:xfrm rot="2074840">
              <a:off x="5515625" y="2635614"/>
              <a:ext cx="955224" cy="360453"/>
            </a:xfrm>
            <a:prstGeom prst="rect">
              <a:avLst/>
            </a:prstGeom>
            <a:solidFill>
              <a:srgbClr val="8DA9DB">
                <a:alpha val="52549"/>
              </a:srgbClr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1" name="Google Shape;131;p15"/>
            <p:cNvSpPr txBox="1"/>
            <p:nvPr/>
          </p:nvSpPr>
          <p:spPr>
            <a:xfrm rot="2036904">
              <a:off x="5659837" y="2723112"/>
              <a:ext cx="641874" cy="21540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Gramado</a:t>
              </a:r>
              <a:endParaRPr b="0" i="0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2" name="Google Shape;132;p15"/>
            <p:cNvSpPr/>
            <p:nvPr/>
          </p:nvSpPr>
          <p:spPr>
            <a:xfrm rot="-3318037">
              <a:off x="7258786" y="2135026"/>
              <a:ext cx="514869" cy="469352"/>
            </a:xfrm>
            <a:prstGeom prst="rect">
              <a:avLst/>
            </a:prstGeom>
            <a:solidFill>
              <a:schemeClr val="lt1"/>
            </a:solidFill>
            <a:ln cap="flat" cmpd="sng" w="25400">
              <a:solidFill>
                <a:srgbClr val="0000F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33" name="Google Shape;133;p15"/>
            <p:cNvSpPr txBox="1"/>
            <p:nvPr/>
          </p:nvSpPr>
          <p:spPr>
            <a:xfrm rot="2067996">
              <a:off x="7212550" y="2262071"/>
              <a:ext cx="527984" cy="21535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Anexo</a:t>
              </a:r>
              <a:endParaRPr b="0" i="0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grpSp>
          <p:nvGrpSpPr>
            <p:cNvPr id="134" name="Google Shape;134;p15"/>
            <p:cNvGrpSpPr/>
            <p:nvPr/>
          </p:nvGrpSpPr>
          <p:grpSpPr>
            <a:xfrm>
              <a:off x="6606402" y="3542327"/>
              <a:ext cx="1116071" cy="1251510"/>
              <a:chOff x="9053947" y="3234375"/>
              <a:chExt cx="1116071" cy="1251510"/>
            </a:xfrm>
          </p:grpSpPr>
          <p:sp>
            <p:nvSpPr>
              <p:cNvPr id="135" name="Google Shape;135;p15"/>
              <p:cNvSpPr/>
              <p:nvPr/>
            </p:nvSpPr>
            <p:spPr>
              <a:xfrm rot="2109251">
                <a:off x="9345919" y="3336839"/>
                <a:ext cx="513919" cy="1027137"/>
              </a:xfrm>
              <a:prstGeom prst="rect">
                <a:avLst/>
              </a:prstGeom>
              <a:solidFill>
                <a:srgbClr val="8DA9DB">
                  <a:alpha val="52549"/>
                </a:srgbClr>
              </a:solidFill>
              <a:ln>
                <a:noFill/>
              </a:ln>
            </p:spPr>
            <p:txBody>
              <a:bodyPr anchorCtr="0" anchor="ctr" bIns="45700" lIns="91425" spcFirstLastPara="1" rIns="91425" wrap="square" tIns="45700">
                <a:no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1800"/>
                  <a:buFont typeface="Arial"/>
                  <a:buNone/>
                </a:pPr>
                <a:r>
                  <a:t/>
                </a:r>
                <a:endParaRPr b="0" i="0" sz="1800" u="none" cap="none" strike="noStrike">
                  <a:solidFill>
                    <a:schemeClr val="lt1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  <p:cxnSp>
            <p:nvCxnSpPr>
              <p:cNvPr id="136" name="Google Shape;136;p15"/>
              <p:cNvCxnSpPr/>
              <p:nvPr/>
            </p:nvCxnSpPr>
            <p:spPr>
              <a:xfrm>
                <a:off x="9053947" y="4142195"/>
                <a:ext cx="457947" cy="321878"/>
              </a:xfrm>
              <a:prstGeom prst="straightConnector1">
                <a:avLst/>
              </a:prstGeom>
              <a:noFill/>
              <a:ln cap="flat" cmpd="sng" w="31750">
                <a:solidFill>
                  <a:srgbClr val="7F7F7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137" name="Google Shape;137;p15"/>
              <p:cNvCxnSpPr/>
              <p:nvPr/>
            </p:nvCxnSpPr>
            <p:spPr>
              <a:xfrm>
                <a:off x="9678213" y="3234375"/>
                <a:ext cx="491805" cy="351943"/>
              </a:xfrm>
              <a:prstGeom prst="straightConnector1">
                <a:avLst/>
              </a:prstGeom>
              <a:noFill/>
              <a:ln cap="flat" cmpd="sng" w="31750">
                <a:solidFill>
                  <a:srgbClr val="7F7F7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cxnSp>
            <p:nvCxnSpPr>
              <p:cNvPr id="138" name="Google Shape;138;p15"/>
              <p:cNvCxnSpPr/>
              <p:nvPr/>
            </p:nvCxnSpPr>
            <p:spPr>
              <a:xfrm flipH="1" rot="10800000">
                <a:off x="9511894" y="3579400"/>
                <a:ext cx="642010" cy="906485"/>
              </a:xfrm>
              <a:prstGeom prst="straightConnector1">
                <a:avLst/>
              </a:prstGeom>
              <a:noFill/>
              <a:ln cap="flat" cmpd="sng" w="31750">
                <a:solidFill>
                  <a:srgbClr val="7F7F7F"/>
                </a:solidFill>
                <a:prstDash val="solid"/>
                <a:round/>
                <a:headEnd len="sm" w="sm" type="none"/>
                <a:tailEnd len="sm" w="sm" type="none"/>
              </a:ln>
            </p:spPr>
          </p:cxnSp>
          <p:sp>
            <p:nvSpPr>
              <p:cNvPr id="139" name="Google Shape;139;p15"/>
              <p:cNvSpPr txBox="1"/>
              <p:nvPr/>
            </p:nvSpPr>
            <p:spPr>
              <a:xfrm>
                <a:off x="9354908" y="3742705"/>
                <a:ext cx="451888" cy="215403"/>
              </a:xfrm>
              <a:prstGeom prst="rect">
                <a:avLst/>
              </a:prstGeom>
              <a:noFill/>
              <a:ln>
                <a:noFill/>
              </a:ln>
            </p:spPr>
            <p:txBody>
              <a:bodyPr anchorCtr="0" anchor="t" bIns="45700" lIns="91425" spcFirstLastPara="1" rIns="91425" wrap="square" tIns="45700">
                <a:spAutoFit/>
              </a:bodyPr>
              <a:lstStyle/>
              <a:p>
                <a:pPr indent="0" lvl="0" marL="0" marR="0" rtl="0" algn="ctr">
                  <a:lnSpc>
                    <a:spcPct val="100000"/>
                  </a:lnSpc>
                  <a:spcBef>
                    <a:spcPts val="0"/>
                  </a:spcBef>
                  <a:spcAft>
                    <a:spcPts val="0"/>
                  </a:spcAft>
                  <a:buClr>
                    <a:srgbClr val="000000"/>
                  </a:buClr>
                  <a:buSzPts val="800"/>
                  <a:buFont typeface="Arial"/>
                  <a:buNone/>
                </a:pPr>
                <a:r>
                  <a:rPr b="1" i="0" lang="pt-BR" sz="800" u="none" cap="none" strike="noStrike">
                    <a:solidFill>
                      <a:srgbClr val="C55A11"/>
                    </a:solidFill>
                    <a:latin typeface="Arial"/>
                    <a:ea typeface="Arial"/>
                    <a:cs typeface="Arial"/>
                    <a:sym typeface="Arial"/>
                  </a:rPr>
                  <a:t>Horta</a:t>
                </a:r>
                <a:endParaRPr b="0" i="0" sz="800" u="none" cap="none" strike="noStrike">
                  <a:solidFill>
                    <a:srgbClr val="000000"/>
                  </a:solidFill>
                  <a:latin typeface="Arial"/>
                  <a:ea typeface="Arial"/>
                  <a:cs typeface="Arial"/>
                  <a:sym typeface="Arial"/>
                </a:endParaRPr>
              </a:p>
            </p:txBody>
          </p:sp>
        </p:grpSp>
      </p:grpSp>
      <p:sp>
        <p:nvSpPr>
          <p:cNvPr id="140" name="Google Shape;140;p15"/>
          <p:cNvSpPr txBox="1"/>
          <p:nvPr/>
        </p:nvSpPr>
        <p:spPr>
          <a:xfrm rot="-3378220">
            <a:off x="6775503" y="1242944"/>
            <a:ext cx="760827" cy="21550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Bloco novo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1" name="Google Shape;141;p15"/>
          <p:cNvSpPr/>
          <p:nvPr/>
        </p:nvSpPr>
        <p:spPr>
          <a:xfrm rot="-3339274">
            <a:off x="6826963" y="1229750"/>
            <a:ext cx="705625" cy="171998"/>
          </a:xfrm>
          <a:prstGeom prst="rect">
            <a:avLst/>
          </a:prstGeom>
          <a:solidFill>
            <a:schemeClr val="lt1"/>
          </a:solidFill>
          <a:ln cap="flat" cmpd="sng" w="2540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</a:pPr>
            <a:r>
              <a:rPr b="1" lang="pt-BR" sz="700">
                <a:solidFill>
                  <a:srgbClr val="C55A11"/>
                </a:solidFill>
              </a:rPr>
              <a:t>Bloco novo</a:t>
            </a:r>
            <a:endParaRPr b="0" i="0" sz="13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2" name="Google Shape;142;p15"/>
          <p:cNvSpPr/>
          <p:nvPr/>
        </p:nvSpPr>
        <p:spPr>
          <a:xfrm rot="-3335541">
            <a:off x="7049636" y="1397153"/>
            <a:ext cx="710876" cy="171998"/>
          </a:xfrm>
          <a:prstGeom prst="rect">
            <a:avLst/>
          </a:prstGeom>
          <a:solidFill>
            <a:schemeClr val="lt1"/>
          </a:solidFill>
          <a:ln cap="flat" cmpd="sng" w="2540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</a:pPr>
            <a:r>
              <a:rPr b="1" lang="pt-BR" sz="700">
                <a:solidFill>
                  <a:srgbClr val="C55A11"/>
                </a:solidFill>
              </a:rPr>
              <a:t>Bloco novo</a:t>
            </a:r>
            <a:endParaRPr b="0" i="0" sz="13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3" name="Google Shape;143;p15"/>
          <p:cNvSpPr/>
          <p:nvPr/>
        </p:nvSpPr>
        <p:spPr>
          <a:xfrm rot="-3318037">
            <a:off x="5208267" y="3857569"/>
            <a:ext cx="514869" cy="572208"/>
          </a:xfrm>
          <a:prstGeom prst="rect">
            <a:avLst/>
          </a:prstGeom>
          <a:solidFill>
            <a:schemeClr val="lt1"/>
          </a:solidFill>
          <a:ln cap="flat" cmpd="sng" w="25400">
            <a:solidFill>
              <a:srgbClr val="0000F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4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4" name="Google Shape;144;p15"/>
          <p:cNvSpPr txBox="1"/>
          <p:nvPr/>
        </p:nvSpPr>
        <p:spPr>
          <a:xfrm rot="-3116969">
            <a:off x="5097648" y="4002439"/>
            <a:ext cx="678504" cy="246174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lang="pt-BR" sz="500">
                <a:solidFill>
                  <a:srgbClr val="C55A11"/>
                </a:solidFill>
              </a:rPr>
              <a:t>BIBLIOTECA Comunitária</a:t>
            </a:r>
            <a:endParaRPr b="0" i="0" sz="7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45" name="Google Shape;145;p15"/>
          <p:cNvSpPr/>
          <p:nvPr/>
        </p:nvSpPr>
        <p:spPr>
          <a:xfrm>
            <a:off x="6502300" y="1825000"/>
            <a:ext cx="410400" cy="342900"/>
          </a:xfrm>
          <a:prstGeom prst="ellipse">
            <a:avLst/>
          </a:prstGeom>
          <a:solidFill>
            <a:srgbClr val="8DA9DB">
              <a:alpha val="60000"/>
            </a:srgbClr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pt-BR" sz="800">
                <a:solidFill>
                  <a:srgbClr val="C55A11"/>
                </a:solidFill>
              </a:rPr>
              <a:t>Qu</a:t>
            </a:r>
            <a:endParaRPr b="1" sz="800">
              <a:solidFill>
                <a:srgbClr val="C55A11"/>
              </a:solidFill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pt-BR" sz="800">
                <a:solidFill>
                  <a:srgbClr val="C55A11"/>
                </a:solidFill>
              </a:rPr>
              <a:t>i</a:t>
            </a:r>
            <a:endParaRPr b="1" sz="800">
              <a:solidFill>
                <a:srgbClr val="C55A11"/>
              </a:solidFill>
            </a:endParaRPr>
          </a:p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00"/>
              <a:buFont typeface="Arial"/>
              <a:buNone/>
            </a:pPr>
            <a:r>
              <a:rPr b="1" lang="pt-BR" sz="800">
                <a:solidFill>
                  <a:srgbClr val="C55A11"/>
                </a:solidFill>
              </a:rPr>
              <a:t>osque</a:t>
            </a:r>
            <a:endParaRPr sz="800">
              <a:solidFill>
                <a:schemeClr val="dk1"/>
              </a:solidFill>
            </a:endParaRPr>
          </a:p>
        </p:txBody>
      </p:sp>
      <p:sp>
        <p:nvSpPr>
          <p:cNvPr id="146" name="Google Shape;146;p15"/>
          <p:cNvSpPr/>
          <p:nvPr/>
        </p:nvSpPr>
        <p:spPr>
          <a:xfrm rot="-3162007">
            <a:off x="6750104" y="2257889"/>
            <a:ext cx="159905" cy="85861"/>
          </a:xfrm>
          <a:prstGeom prst="rect">
            <a:avLst/>
          </a:prstGeom>
          <a:solidFill>
            <a:schemeClr val="lt2"/>
          </a:solidFill>
          <a:ln cap="flat" cmpd="sng" w="9525">
            <a:solidFill>
              <a:schemeClr val="dk2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50" name="Shape 1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1" name="Google Shape;151;p16"/>
          <p:cNvGrpSpPr/>
          <p:nvPr/>
        </p:nvGrpSpPr>
        <p:grpSpPr>
          <a:xfrm>
            <a:off x="2921405" y="1266044"/>
            <a:ext cx="5539740" cy="5844185"/>
            <a:chOff x="110490" y="902373"/>
            <a:chExt cx="5539740" cy="5844185"/>
          </a:xfrm>
        </p:grpSpPr>
        <p:pic>
          <p:nvPicPr>
            <p:cNvPr descr="Uma imagem contendo texto, traçado&#10;&#10;Descrição gerada automaticamente" id="152" name="Google Shape;152;p16"/>
            <p:cNvPicPr preferRelativeResize="0"/>
            <p:nvPr/>
          </p:nvPicPr>
          <p:blipFill rotWithShape="1">
            <a:blip r:embed="rId3">
              <a:alphaModFix/>
            </a:blip>
            <a:srcRect b="0" l="0" r="0" t="0"/>
            <a:stretch/>
          </p:blipFill>
          <p:spPr>
            <a:xfrm>
              <a:off x="110490" y="1252538"/>
              <a:ext cx="5539740" cy="5494020"/>
            </a:xfrm>
            <a:prstGeom prst="rect">
              <a:avLst/>
            </a:prstGeom>
            <a:noFill/>
            <a:ln>
              <a:noFill/>
            </a:ln>
          </p:spPr>
        </p:pic>
        <p:sp>
          <p:nvSpPr>
            <p:cNvPr id="153" name="Google Shape;153;p16"/>
            <p:cNvSpPr/>
            <p:nvPr/>
          </p:nvSpPr>
          <p:spPr>
            <a:xfrm rot="2091818">
              <a:off x="4602442" y="2489590"/>
              <a:ext cx="72485" cy="508103"/>
            </a:xfrm>
            <a:prstGeom prst="rect">
              <a:avLst/>
            </a:prstGeom>
            <a:solidFill>
              <a:srgbClr val="8DA9DB">
                <a:alpha val="60000"/>
              </a:srgbClr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54" name="Google Shape;154;p16"/>
            <p:cNvSpPr/>
            <p:nvPr/>
          </p:nvSpPr>
          <p:spPr>
            <a:xfrm rot="2093535">
              <a:off x="2567674" y="1003470"/>
              <a:ext cx="602422" cy="792191"/>
            </a:xfrm>
            <a:prstGeom prst="rect">
              <a:avLst/>
            </a:prstGeom>
            <a:solidFill>
              <a:srgbClr val="8DA9DB">
                <a:alpha val="52549"/>
              </a:srgbClr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55" name="Google Shape;155;p16"/>
            <p:cNvCxnSpPr/>
            <p:nvPr/>
          </p:nvCxnSpPr>
          <p:spPr>
            <a:xfrm flipH="1" rot="10800000">
              <a:off x="1924868" y="914430"/>
              <a:ext cx="997151" cy="1421966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  <p:cxnSp>
          <p:nvCxnSpPr>
            <p:cNvPr id="156" name="Google Shape;156;p16"/>
            <p:cNvCxnSpPr/>
            <p:nvPr/>
          </p:nvCxnSpPr>
          <p:spPr>
            <a:xfrm flipH="1" rot="10800000">
              <a:off x="1280490" y="2336397"/>
              <a:ext cx="644400" cy="13767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157" name="Google Shape;157;p16"/>
            <p:cNvCxnSpPr/>
            <p:nvPr/>
          </p:nvCxnSpPr>
          <p:spPr>
            <a:xfrm flipH="1" rot="10800000">
              <a:off x="465637" y="3713140"/>
              <a:ext cx="814800" cy="11118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sp>
          <p:nvSpPr>
            <p:cNvPr id="158" name="Google Shape;158;p16"/>
            <p:cNvSpPr txBox="1"/>
            <p:nvPr/>
          </p:nvSpPr>
          <p:spPr>
            <a:xfrm rot="-1641472">
              <a:off x="897145" y="5695624"/>
              <a:ext cx="706843" cy="27695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200"/>
                <a:buFont typeface="Arial"/>
                <a:buNone/>
              </a:pPr>
              <a:r>
                <a:rPr b="1" i="0" lang="pt-BR" sz="12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Carros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59" name="Google Shape;159;p16"/>
            <p:cNvSpPr txBox="1"/>
            <p:nvPr/>
          </p:nvSpPr>
          <p:spPr>
            <a:xfrm rot="-1334842">
              <a:off x="2411949" y="1308639"/>
              <a:ext cx="992624" cy="21540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Estacionamento</a:t>
              </a:r>
              <a:endParaRPr/>
            </a:p>
          </p:txBody>
        </p:sp>
        <p:sp>
          <p:nvSpPr>
            <p:cNvPr id="160" name="Google Shape;160;p16"/>
            <p:cNvSpPr txBox="1"/>
            <p:nvPr/>
          </p:nvSpPr>
          <p:spPr>
            <a:xfrm rot="-3257385">
              <a:off x="4400838" y="2659023"/>
              <a:ext cx="477352" cy="16923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500"/>
                <a:buFont typeface="Arial"/>
                <a:buNone/>
              </a:pPr>
              <a:r>
                <a:rPr b="1" i="0" lang="pt-BR" sz="5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Vestiário</a:t>
              </a:r>
              <a:endParaRPr b="0" i="0" sz="5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61" name="Google Shape;161;p16"/>
            <p:cNvSpPr txBox="1"/>
            <p:nvPr/>
          </p:nvSpPr>
          <p:spPr>
            <a:xfrm rot="-3195329">
              <a:off x="1286368" y="3103365"/>
              <a:ext cx="1107100" cy="27695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200"/>
                <a:buFont typeface="Arial"/>
                <a:buNone/>
              </a:pPr>
              <a:r>
                <a:rPr b="1" i="0" lang="pt-BR" sz="12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Vivência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162" name="Google Shape;162;p16"/>
            <p:cNvCxnSpPr/>
            <p:nvPr/>
          </p:nvCxnSpPr>
          <p:spPr>
            <a:xfrm>
              <a:off x="781758" y="4378620"/>
              <a:ext cx="616034" cy="44632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  <p:cxnSp>
          <p:nvCxnSpPr>
            <p:cNvPr id="163" name="Google Shape;163;p16"/>
            <p:cNvCxnSpPr/>
            <p:nvPr/>
          </p:nvCxnSpPr>
          <p:spPr>
            <a:xfrm rot="10800000">
              <a:off x="465654" y="4824988"/>
              <a:ext cx="695700" cy="9540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sp>
          <p:nvSpPr>
            <p:cNvPr id="164" name="Google Shape;164;p16"/>
            <p:cNvSpPr/>
            <p:nvPr/>
          </p:nvSpPr>
          <p:spPr>
            <a:xfrm rot="1582966">
              <a:off x="3271985" y="2390408"/>
              <a:ext cx="197351" cy="158035"/>
            </a:xfrm>
            <a:prstGeom prst="cloud">
              <a:avLst/>
            </a:prstGeom>
            <a:solidFill>
              <a:srgbClr val="A8D08C"/>
            </a:solidFill>
            <a:ln cap="flat" cmpd="sng" w="952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65" name="Google Shape;165;p16"/>
          <p:cNvSpPr/>
          <p:nvPr/>
        </p:nvSpPr>
        <p:spPr>
          <a:xfrm rot="2056500">
            <a:off x="5841461" y="731285"/>
            <a:ext cx="988106" cy="838051"/>
          </a:xfrm>
          <a:prstGeom prst="rect">
            <a:avLst/>
          </a:prstGeom>
          <a:solidFill>
            <a:srgbClr val="8DA9DB">
              <a:alpha val="52549"/>
            </a:srgbClr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6" name="Google Shape;166;p16"/>
          <p:cNvSpPr/>
          <p:nvPr/>
        </p:nvSpPr>
        <p:spPr>
          <a:xfrm rot="1582966">
            <a:off x="5735886" y="2539022"/>
            <a:ext cx="197351" cy="158035"/>
          </a:xfrm>
          <a:prstGeom prst="cloud">
            <a:avLst/>
          </a:prstGeom>
          <a:solidFill>
            <a:srgbClr val="A8D08C"/>
          </a:solidFill>
          <a:ln cap="flat" cmpd="sng" w="9525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67" name="Google Shape;167;p16"/>
          <p:cNvSpPr txBox="1"/>
          <p:nvPr/>
        </p:nvSpPr>
        <p:spPr>
          <a:xfrm rot="1986896">
            <a:off x="6774238" y="2719789"/>
            <a:ext cx="577826" cy="21540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Ginásio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68" name="Google Shape;168;p16"/>
          <p:cNvGrpSpPr/>
          <p:nvPr/>
        </p:nvGrpSpPr>
        <p:grpSpPr>
          <a:xfrm>
            <a:off x="6333716" y="1027669"/>
            <a:ext cx="601349" cy="752459"/>
            <a:chOff x="6749845" y="905524"/>
            <a:chExt cx="601349" cy="752459"/>
          </a:xfrm>
        </p:grpSpPr>
        <p:sp>
          <p:nvSpPr>
            <p:cNvPr id="169" name="Google Shape;169;p16"/>
            <p:cNvSpPr/>
            <p:nvPr/>
          </p:nvSpPr>
          <p:spPr>
            <a:xfrm rot="-3335758">
              <a:off x="6732232" y="1202782"/>
              <a:ext cx="636173" cy="172102"/>
            </a:xfrm>
            <a:prstGeom prst="rect">
              <a:avLst/>
            </a:prstGeom>
            <a:solidFill>
              <a:schemeClr val="lt1"/>
            </a:solidFill>
            <a:ln cap="flat" cmpd="sng" w="25400">
              <a:solidFill>
                <a:srgbClr val="31538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70" name="Google Shape;170;p16"/>
            <p:cNvSpPr txBox="1"/>
            <p:nvPr/>
          </p:nvSpPr>
          <p:spPr>
            <a:xfrm rot="-3377885">
              <a:off x="6670119" y="1174052"/>
              <a:ext cx="760802" cy="21540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Bloco novo</a:t>
              </a:r>
              <a:endParaRPr b="0" i="0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cxnSp>
        <p:nvCxnSpPr>
          <p:cNvPr id="171" name="Google Shape;171;p16"/>
          <p:cNvCxnSpPr/>
          <p:nvPr/>
        </p:nvCxnSpPr>
        <p:spPr>
          <a:xfrm>
            <a:off x="5814324" y="1328585"/>
            <a:ext cx="689570" cy="485284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cxnSp>
        <p:nvCxnSpPr>
          <p:cNvPr id="172" name="Google Shape;172;p16"/>
          <p:cNvCxnSpPr/>
          <p:nvPr/>
        </p:nvCxnSpPr>
        <p:spPr>
          <a:xfrm flipH="1" rot="10800000">
            <a:off x="5765465" y="1337437"/>
            <a:ext cx="63104" cy="83205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173" name="Google Shape;173;p16"/>
          <p:cNvSpPr/>
          <p:nvPr/>
        </p:nvSpPr>
        <p:spPr>
          <a:xfrm rot="2074840">
            <a:off x="5531231" y="2611270"/>
            <a:ext cx="955224" cy="390031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74" name="Google Shape;174;p16"/>
          <p:cNvCxnSpPr/>
          <p:nvPr/>
        </p:nvCxnSpPr>
        <p:spPr>
          <a:xfrm flipH="1" rot="10800000">
            <a:off x="7737585" y="1935381"/>
            <a:ext cx="595629" cy="876222"/>
          </a:xfrm>
          <a:prstGeom prst="straightConnector1">
            <a:avLst/>
          </a:prstGeom>
          <a:noFill/>
          <a:ln cap="flat" cmpd="sng" w="31750">
            <a:solidFill>
              <a:srgbClr val="7F7F7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75" name="Google Shape;175;p16"/>
          <p:cNvCxnSpPr/>
          <p:nvPr/>
        </p:nvCxnSpPr>
        <p:spPr>
          <a:xfrm>
            <a:off x="6976499" y="1109774"/>
            <a:ext cx="177599" cy="119483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cxnSp>
        <p:nvCxnSpPr>
          <p:cNvPr id="176" name="Google Shape;176;p16"/>
          <p:cNvCxnSpPr/>
          <p:nvPr/>
        </p:nvCxnSpPr>
        <p:spPr>
          <a:xfrm rot="10800000">
            <a:off x="6146958" y="443558"/>
            <a:ext cx="2193001" cy="1513994"/>
          </a:xfrm>
          <a:prstGeom prst="straightConnector1">
            <a:avLst/>
          </a:prstGeom>
          <a:noFill/>
          <a:ln cap="flat" cmpd="sng" w="31750">
            <a:solidFill>
              <a:srgbClr val="7F7F7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177" name="Google Shape;177;p16"/>
          <p:cNvCxnSpPr/>
          <p:nvPr/>
        </p:nvCxnSpPr>
        <p:spPr>
          <a:xfrm flipH="1" rot="10800000">
            <a:off x="5167255" y="441489"/>
            <a:ext cx="1001705" cy="1458074"/>
          </a:xfrm>
          <a:prstGeom prst="straightConnector1">
            <a:avLst/>
          </a:prstGeom>
          <a:noFill/>
          <a:ln cap="flat" cmpd="sng" w="31750">
            <a:solidFill>
              <a:srgbClr val="7F7F7F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78" name="Google Shape;178;p16"/>
          <p:cNvSpPr txBox="1"/>
          <p:nvPr/>
        </p:nvSpPr>
        <p:spPr>
          <a:xfrm rot="-693747">
            <a:off x="5941969" y="1015206"/>
            <a:ext cx="649435" cy="21540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Gramado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79" name="Google Shape;179;p16"/>
          <p:cNvCxnSpPr/>
          <p:nvPr/>
        </p:nvCxnSpPr>
        <p:spPr>
          <a:xfrm flipH="1" rot="10800000">
            <a:off x="5725584" y="1627432"/>
            <a:ext cx="463395" cy="669405"/>
          </a:xfrm>
          <a:prstGeom prst="straightConnector1">
            <a:avLst/>
          </a:prstGeom>
          <a:noFill/>
          <a:ln cap="flat" cmpd="sng" w="31750">
            <a:solidFill>
              <a:schemeClr val="dk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180" name="Google Shape;180;p16"/>
          <p:cNvSpPr/>
          <p:nvPr/>
        </p:nvSpPr>
        <p:spPr>
          <a:xfrm rot="2083144">
            <a:off x="6313961" y="2314570"/>
            <a:ext cx="1535320" cy="139538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1" name="Google Shape;181;p16"/>
          <p:cNvSpPr/>
          <p:nvPr/>
        </p:nvSpPr>
        <p:spPr>
          <a:xfrm rot="2083144">
            <a:off x="6217984" y="1960870"/>
            <a:ext cx="108076" cy="67576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82" name="Google Shape;182;p16"/>
          <p:cNvSpPr/>
          <p:nvPr/>
        </p:nvSpPr>
        <p:spPr>
          <a:xfrm rot="2083144">
            <a:off x="5570228" y="2807988"/>
            <a:ext cx="1891431" cy="87245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83" name="Google Shape;183;p16"/>
          <p:cNvCxnSpPr/>
          <p:nvPr/>
        </p:nvCxnSpPr>
        <p:spPr>
          <a:xfrm>
            <a:off x="6404042" y="2003003"/>
            <a:ext cx="1190243" cy="831818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184" name="Google Shape;184;p16"/>
          <p:cNvSpPr/>
          <p:nvPr/>
        </p:nvSpPr>
        <p:spPr>
          <a:xfrm rot="2083144">
            <a:off x="6782731" y="1495389"/>
            <a:ext cx="1303650" cy="1055382"/>
          </a:xfrm>
          <a:prstGeom prst="rect">
            <a:avLst/>
          </a:prstGeom>
          <a:solidFill>
            <a:srgbClr val="8DA9DB">
              <a:alpha val="52549"/>
            </a:srgbClr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185" name="Google Shape;185;p16"/>
          <p:cNvGrpSpPr/>
          <p:nvPr/>
        </p:nvGrpSpPr>
        <p:grpSpPr>
          <a:xfrm>
            <a:off x="6691786" y="1290557"/>
            <a:ext cx="602861" cy="751740"/>
            <a:chOff x="6491225" y="731160"/>
            <a:chExt cx="602861" cy="751740"/>
          </a:xfrm>
        </p:grpSpPr>
        <p:sp>
          <p:nvSpPr>
            <p:cNvPr id="186" name="Google Shape;186;p16"/>
            <p:cNvSpPr/>
            <p:nvPr/>
          </p:nvSpPr>
          <p:spPr>
            <a:xfrm rot="-3335758">
              <a:off x="6476462" y="1023441"/>
              <a:ext cx="636173" cy="172102"/>
            </a:xfrm>
            <a:prstGeom prst="rect">
              <a:avLst/>
            </a:prstGeom>
            <a:solidFill>
              <a:schemeClr val="lt1"/>
            </a:solidFill>
            <a:ln cap="flat" cmpd="sng" w="25400">
              <a:solidFill>
                <a:srgbClr val="31538F"/>
              </a:solidFill>
              <a:prstDash val="solid"/>
              <a:round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None/>
              </a:pPr>
              <a:r>
                <a:t/>
              </a:r>
              <a:endParaRPr b="0" i="0" sz="14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187" name="Google Shape;187;p16"/>
            <p:cNvSpPr txBox="1"/>
            <p:nvPr/>
          </p:nvSpPr>
          <p:spPr>
            <a:xfrm rot="-3367746">
              <a:off x="6412254" y="999328"/>
              <a:ext cx="760802" cy="21540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Bloco novo</a:t>
              </a:r>
              <a:endParaRPr b="0" i="0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188" name="Google Shape;188;p16"/>
          <p:cNvSpPr txBox="1"/>
          <p:nvPr/>
        </p:nvSpPr>
        <p:spPr>
          <a:xfrm rot="-816392">
            <a:off x="6978222" y="1737852"/>
            <a:ext cx="989573" cy="58464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Espaço gramado e arborizado</a:t>
            </a:r>
            <a:endParaRPr/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p/ atividades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89" name="Google Shape;189;p16"/>
          <p:cNvCxnSpPr/>
          <p:nvPr/>
        </p:nvCxnSpPr>
        <p:spPr>
          <a:xfrm flipH="1" rot="10800000">
            <a:off x="6539030" y="2895654"/>
            <a:ext cx="95256" cy="128900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cxnSp>
        <p:nvCxnSpPr>
          <p:cNvPr id="190" name="Google Shape;190;p16"/>
          <p:cNvCxnSpPr/>
          <p:nvPr/>
        </p:nvCxnSpPr>
        <p:spPr>
          <a:xfrm flipH="1" rot="10800000">
            <a:off x="6539030" y="1209760"/>
            <a:ext cx="605479" cy="884177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191" name="Google Shape;191;p16"/>
          <p:cNvSpPr/>
          <p:nvPr/>
        </p:nvSpPr>
        <p:spPr>
          <a:xfrm rot="2074840">
            <a:off x="6714888" y="1120223"/>
            <a:ext cx="94159" cy="987367"/>
          </a:xfrm>
          <a:prstGeom prst="rect">
            <a:avLst/>
          </a:prstGeom>
          <a:solidFill>
            <a:srgbClr val="8DA9DB">
              <a:alpha val="52549"/>
            </a:srgbClr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2" name="Google Shape;192;p16"/>
          <p:cNvSpPr txBox="1"/>
          <p:nvPr/>
        </p:nvSpPr>
        <p:spPr>
          <a:xfrm rot="-3312351">
            <a:off x="6578800" y="1455850"/>
            <a:ext cx="474599" cy="16923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500"/>
              <a:buFont typeface="Arial"/>
              <a:buNone/>
            </a:pPr>
            <a:r>
              <a:rPr b="1" i="0" lang="pt-BR" sz="5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Gramado</a:t>
            </a:r>
            <a:endParaRPr b="0" i="0" sz="5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3" name="Google Shape;193;p16"/>
          <p:cNvSpPr/>
          <p:nvPr/>
        </p:nvSpPr>
        <p:spPr>
          <a:xfrm rot="2074840">
            <a:off x="5979079" y="1686726"/>
            <a:ext cx="316547" cy="711834"/>
          </a:xfrm>
          <a:prstGeom prst="rect">
            <a:avLst/>
          </a:prstGeom>
          <a:solidFill>
            <a:srgbClr val="8DA9DB">
              <a:alpha val="52549"/>
            </a:srgbClr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4" name="Google Shape;194;p16"/>
          <p:cNvSpPr txBox="1"/>
          <p:nvPr/>
        </p:nvSpPr>
        <p:spPr>
          <a:xfrm rot="-1457068">
            <a:off x="5778980" y="2004593"/>
            <a:ext cx="641874" cy="21540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Vivência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95" name="Google Shape;195;p16"/>
          <p:cNvCxnSpPr/>
          <p:nvPr/>
        </p:nvCxnSpPr>
        <p:spPr>
          <a:xfrm>
            <a:off x="5650387" y="2201247"/>
            <a:ext cx="1571097" cy="1100466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cxnSp>
        <p:nvCxnSpPr>
          <p:cNvPr id="196" name="Google Shape;196;p16"/>
          <p:cNvCxnSpPr/>
          <p:nvPr/>
        </p:nvCxnSpPr>
        <p:spPr>
          <a:xfrm flipH="1" rot="10800000">
            <a:off x="7224264" y="2813896"/>
            <a:ext cx="370021" cy="513185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197" name="Google Shape;197;p16"/>
          <p:cNvSpPr/>
          <p:nvPr/>
        </p:nvSpPr>
        <p:spPr>
          <a:xfrm rot="2074840">
            <a:off x="5540810" y="2554702"/>
            <a:ext cx="955224" cy="449205"/>
          </a:xfrm>
          <a:prstGeom prst="rect">
            <a:avLst/>
          </a:prstGeom>
          <a:solidFill>
            <a:srgbClr val="8DA9DB">
              <a:alpha val="52549"/>
            </a:srgbClr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98" name="Google Shape;198;p16"/>
          <p:cNvSpPr txBox="1"/>
          <p:nvPr/>
        </p:nvSpPr>
        <p:spPr>
          <a:xfrm rot="2036904">
            <a:off x="5679498" y="2673356"/>
            <a:ext cx="641874" cy="21540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Gramado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199" name="Google Shape;199;p16"/>
          <p:cNvCxnSpPr/>
          <p:nvPr/>
        </p:nvCxnSpPr>
        <p:spPr>
          <a:xfrm flipH="1" rot="10800000">
            <a:off x="6057625" y="1131479"/>
            <a:ext cx="927900" cy="1374300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200" name="Google Shape;200;p16"/>
          <p:cNvSpPr/>
          <p:nvPr/>
        </p:nvSpPr>
        <p:spPr>
          <a:xfrm rot="-3334635">
            <a:off x="6406457" y="1922808"/>
            <a:ext cx="299313" cy="547700"/>
          </a:xfrm>
          <a:prstGeom prst="rect">
            <a:avLst/>
          </a:prstGeom>
          <a:solidFill>
            <a:schemeClr val="lt1"/>
          </a:solidFill>
          <a:ln cap="flat" cmpd="sng" w="25400">
            <a:solidFill>
              <a:srgbClr val="31538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4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1" name="Google Shape;201;p16"/>
          <p:cNvSpPr txBox="1"/>
          <p:nvPr/>
        </p:nvSpPr>
        <p:spPr>
          <a:xfrm rot="2067626">
            <a:off x="6177882" y="2055512"/>
            <a:ext cx="736431" cy="21535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lang="pt-BR" sz="800">
                <a:solidFill>
                  <a:srgbClr val="C55A11"/>
                </a:solidFill>
              </a:rPr>
              <a:t>Quiosque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02" name="Google Shape;202;p16"/>
          <p:cNvSpPr/>
          <p:nvPr/>
        </p:nvSpPr>
        <p:spPr>
          <a:xfrm rot="1582966">
            <a:off x="6174161" y="1757250"/>
            <a:ext cx="197351" cy="158035"/>
          </a:xfrm>
          <a:prstGeom prst="cloud">
            <a:avLst/>
          </a:prstGeom>
          <a:solidFill>
            <a:srgbClr val="A8D08C"/>
          </a:solidFill>
          <a:ln cap="flat" cmpd="sng" w="9525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grpSp>
        <p:nvGrpSpPr>
          <p:cNvPr id="203" name="Google Shape;203;p16"/>
          <p:cNvGrpSpPr/>
          <p:nvPr/>
        </p:nvGrpSpPr>
        <p:grpSpPr>
          <a:xfrm>
            <a:off x="6621514" y="3531658"/>
            <a:ext cx="1116071" cy="1251510"/>
            <a:chOff x="9053947" y="3234375"/>
            <a:chExt cx="1116071" cy="1251510"/>
          </a:xfrm>
        </p:grpSpPr>
        <p:sp>
          <p:nvSpPr>
            <p:cNvPr id="204" name="Google Shape;204;p16"/>
            <p:cNvSpPr/>
            <p:nvPr/>
          </p:nvSpPr>
          <p:spPr>
            <a:xfrm rot="2109251">
              <a:off x="9345919" y="3336839"/>
              <a:ext cx="513919" cy="1027137"/>
            </a:xfrm>
            <a:prstGeom prst="rect">
              <a:avLst/>
            </a:prstGeom>
            <a:solidFill>
              <a:srgbClr val="8DA9DB">
                <a:alpha val="52549"/>
              </a:srgbClr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05" name="Google Shape;205;p16"/>
            <p:cNvCxnSpPr/>
            <p:nvPr/>
          </p:nvCxnSpPr>
          <p:spPr>
            <a:xfrm>
              <a:off x="9053947" y="4142195"/>
              <a:ext cx="457947" cy="321878"/>
            </a:xfrm>
            <a:prstGeom prst="straightConnector1">
              <a:avLst/>
            </a:prstGeom>
            <a:noFill/>
            <a:ln cap="flat" cmpd="sng" w="31750">
              <a:solidFill>
                <a:srgbClr val="7F7F7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06" name="Google Shape;206;p16"/>
            <p:cNvCxnSpPr/>
            <p:nvPr/>
          </p:nvCxnSpPr>
          <p:spPr>
            <a:xfrm>
              <a:off x="9678213" y="3234375"/>
              <a:ext cx="491805" cy="351943"/>
            </a:xfrm>
            <a:prstGeom prst="straightConnector1">
              <a:avLst/>
            </a:prstGeom>
            <a:noFill/>
            <a:ln cap="flat" cmpd="sng" w="31750">
              <a:solidFill>
                <a:srgbClr val="7F7F7F"/>
              </a:solidFill>
              <a:prstDash val="solid"/>
              <a:round/>
              <a:headEnd len="sm" w="sm" type="none"/>
              <a:tailEnd len="sm" w="sm" type="none"/>
            </a:ln>
          </p:spPr>
        </p:cxnSp>
        <p:cxnSp>
          <p:nvCxnSpPr>
            <p:cNvPr id="207" name="Google Shape;207;p16"/>
            <p:cNvCxnSpPr/>
            <p:nvPr/>
          </p:nvCxnSpPr>
          <p:spPr>
            <a:xfrm flipH="1" rot="10800000">
              <a:off x="9511894" y="3579400"/>
              <a:ext cx="642010" cy="906485"/>
            </a:xfrm>
            <a:prstGeom prst="straightConnector1">
              <a:avLst/>
            </a:prstGeom>
            <a:noFill/>
            <a:ln cap="flat" cmpd="sng" w="31750">
              <a:solidFill>
                <a:srgbClr val="7F7F7F"/>
              </a:solidFill>
              <a:prstDash val="solid"/>
              <a:round/>
              <a:headEnd len="sm" w="sm" type="none"/>
              <a:tailEnd len="sm" w="sm" type="none"/>
            </a:ln>
          </p:spPr>
        </p:cxnSp>
        <p:sp>
          <p:nvSpPr>
            <p:cNvPr id="208" name="Google Shape;208;p16"/>
            <p:cNvSpPr txBox="1"/>
            <p:nvPr/>
          </p:nvSpPr>
          <p:spPr>
            <a:xfrm>
              <a:off x="9354908" y="3742705"/>
              <a:ext cx="451888" cy="21540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Horta</a:t>
              </a:r>
              <a:endParaRPr b="0" i="0" sz="8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12" name="Shape 2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3" name="Google Shape;213;p17"/>
          <p:cNvGrpSpPr/>
          <p:nvPr/>
        </p:nvGrpSpPr>
        <p:grpSpPr>
          <a:xfrm>
            <a:off x="2921405" y="1266044"/>
            <a:ext cx="5539740" cy="5844185"/>
            <a:chOff x="110490" y="902373"/>
            <a:chExt cx="5539740" cy="5844185"/>
          </a:xfrm>
        </p:grpSpPr>
        <p:pic>
          <p:nvPicPr>
            <p:cNvPr descr="Uma imagem contendo texto, traçado&#10;&#10;Descrição gerada automaticamente" id="214" name="Google Shape;214;p17"/>
            <p:cNvPicPr preferRelativeResize="0"/>
            <p:nvPr/>
          </p:nvPicPr>
          <p:blipFill rotWithShape="1">
            <a:blip r:embed="rId3">
              <a:alphaModFix/>
            </a:blip>
            <a:srcRect b="0" l="0" r="0" t="0"/>
            <a:stretch/>
          </p:blipFill>
          <p:spPr>
            <a:xfrm>
              <a:off x="110490" y="1252538"/>
              <a:ext cx="5539740" cy="5494020"/>
            </a:xfrm>
            <a:prstGeom prst="rect">
              <a:avLst/>
            </a:prstGeom>
            <a:noFill/>
            <a:ln>
              <a:noFill/>
            </a:ln>
          </p:spPr>
        </p:pic>
        <p:sp>
          <p:nvSpPr>
            <p:cNvPr id="215" name="Google Shape;215;p17"/>
            <p:cNvSpPr/>
            <p:nvPr/>
          </p:nvSpPr>
          <p:spPr>
            <a:xfrm rot="2091818">
              <a:off x="4602442" y="2489590"/>
              <a:ext cx="72485" cy="508103"/>
            </a:xfrm>
            <a:prstGeom prst="rect">
              <a:avLst/>
            </a:prstGeom>
            <a:solidFill>
              <a:srgbClr val="8DA9DB">
                <a:alpha val="60000"/>
              </a:srgbClr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16" name="Google Shape;216;p17"/>
            <p:cNvSpPr/>
            <p:nvPr/>
          </p:nvSpPr>
          <p:spPr>
            <a:xfrm rot="2093535">
              <a:off x="2567674" y="1003470"/>
              <a:ext cx="602422" cy="792191"/>
            </a:xfrm>
            <a:prstGeom prst="rect">
              <a:avLst/>
            </a:prstGeom>
            <a:solidFill>
              <a:srgbClr val="8DA9DB">
                <a:alpha val="52549"/>
              </a:srgbClr>
            </a:solidFill>
            <a:ln>
              <a:noFill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17" name="Google Shape;217;p17"/>
            <p:cNvCxnSpPr/>
            <p:nvPr/>
          </p:nvCxnSpPr>
          <p:spPr>
            <a:xfrm flipH="1" rot="10800000">
              <a:off x="1924868" y="914430"/>
              <a:ext cx="997151" cy="1421966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  <p:cxnSp>
          <p:nvCxnSpPr>
            <p:cNvPr id="218" name="Google Shape;218;p17"/>
            <p:cNvCxnSpPr/>
            <p:nvPr/>
          </p:nvCxnSpPr>
          <p:spPr>
            <a:xfrm flipH="1" rot="10800000">
              <a:off x="1280490" y="2336397"/>
              <a:ext cx="644400" cy="13767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cxnSp>
          <p:nvCxnSpPr>
            <p:cNvPr id="219" name="Google Shape;219;p17"/>
            <p:cNvCxnSpPr/>
            <p:nvPr/>
          </p:nvCxnSpPr>
          <p:spPr>
            <a:xfrm flipH="1" rot="10800000">
              <a:off x="465637" y="3713140"/>
              <a:ext cx="814800" cy="11118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sp>
          <p:nvSpPr>
            <p:cNvPr id="220" name="Google Shape;220;p17"/>
            <p:cNvSpPr txBox="1"/>
            <p:nvPr/>
          </p:nvSpPr>
          <p:spPr>
            <a:xfrm rot="-1641472">
              <a:off x="897145" y="5695624"/>
              <a:ext cx="706843" cy="27695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200"/>
                <a:buFont typeface="Arial"/>
                <a:buNone/>
              </a:pPr>
              <a:r>
                <a:rPr b="1" i="0" lang="pt-BR" sz="1200" u="none" cap="none" strike="noStrike">
                  <a:solidFill>
                    <a:srgbClr val="FF0000"/>
                  </a:solidFill>
                  <a:latin typeface="Arial"/>
                  <a:ea typeface="Arial"/>
                  <a:cs typeface="Arial"/>
                  <a:sym typeface="Arial"/>
                </a:rPr>
                <a:t>Carros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1" name="Google Shape;221;p17"/>
            <p:cNvSpPr txBox="1"/>
            <p:nvPr/>
          </p:nvSpPr>
          <p:spPr>
            <a:xfrm rot="-1334842">
              <a:off x="2411949" y="1308639"/>
              <a:ext cx="992624" cy="215403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800"/>
                <a:buFont typeface="Arial"/>
                <a:buNone/>
              </a:pPr>
              <a:r>
                <a:rPr b="1" i="0" lang="pt-BR" sz="8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Estacionamento</a:t>
              </a:r>
              <a:endParaRPr/>
            </a:p>
          </p:txBody>
        </p:sp>
        <p:sp>
          <p:nvSpPr>
            <p:cNvPr id="222" name="Google Shape;222;p17"/>
            <p:cNvSpPr txBox="1"/>
            <p:nvPr/>
          </p:nvSpPr>
          <p:spPr>
            <a:xfrm rot="-3257385">
              <a:off x="4400838" y="2659023"/>
              <a:ext cx="477352" cy="169237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500"/>
                <a:buFont typeface="Arial"/>
                <a:buNone/>
              </a:pPr>
              <a:r>
                <a:rPr b="1" i="0" lang="pt-BR" sz="5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Vestiário</a:t>
              </a:r>
              <a:endParaRPr b="0" i="0" sz="5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sp>
          <p:nvSpPr>
            <p:cNvPr id="223" name="Google Shape;223;p17"/>
            <p:cNvSpPr txBox="1"/>
            <p:nvPr/>
          </p:nvSpPr>
          <p:spPr>
            <a:xfrm rot="-3195329">
              <a:off x="1286368" y="3103365"/>
              <a:ext cx="1107100" cy="276959"/>
            </a:xfrm>
            <a:prstGeom prst="rect">
              <a:avLst/>
            </a:prstGeom>
            <a:noFill/>
            <a:ln>
              <a:noFill/>
            </a:ln>
          </p:spPr>
          <p:txBody>
            <a:bodyPr anchorCtr="0" anchor="t" bIns="45700" lIns="91425" spcFirstLastPara="1" rIns="91425" wrap="square" tIns="45700">
              <a:sp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200"/>
                <a:buFont typeface="Arial"/>
                <a:buNone/>
              </a:pPr>
              <a:r>
                <a:rPr b="1" i="0" lang="pt-BR" sz="1200" u="none" cap="none" strike="noStrike">
                  <a:solidFill>
                    <a:srgbClr val="C55A11"/>
                  </a:solidFill>
                  <a:latin typeface="Arial"/>
                  <a:ea typeface="Arial"/>
                  <a:cs typeface="Arial"/>
                  <a:sym typeface="Arial"/>
                </a:rPr>
                <a:t>Vivência</a:t>
              </a:r>
              <a:endParaRPr b="0" i="0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  <p:cxnSp>
          <p:nvCxnSpPr>
            <p:cNvPr id="224" name="Google Shape;224;p17"/>
            <p:cNvCxnSpPr/>
            <p:nvPr/>
          </p:nvCxnSpPr>
          <p:spPr>
            <a:xfrm>
              <a:off x="781758" y="4378620"/>
              <a:ext cx="616034" cy="44632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miter lim="800000"/>
              <a:headEnd len="sm" w="sm" type="none"/>
              <a:tailEnd len="med" w="med" type="triangle"/>
            </a:ln>
          </p:spPr>
        </p:cxnSp>
        <p:cxnSp>
          <p:nvCxnSpPr>
            <p:cNvPr id="225" name="Google Shape;225;p17"/>
            <p:cNvCxnSpPr/>
            <p:nvPr/>
          </p:nvCxnSpPr>
          <p:spPr>
            <a:xfrm rot="10800000">
              <a:off x="465654" y="4824988"/>
              <a:ext cx="695700" cy="954000"/>
            </a:xfrm>
            <a:prstGeom prst="straightConnector1">
              <a:avLst/>
            </a:prstGeom>
            <a:noFill/>
            <a:ln cap="flat" cmpd="sng" w="38100">
              <a:solidFill>
                <a:srgbClr val="FF0000"/>
              </a:solidFill>
              <a:prstDash val="solid"/>
              <a:miter lim="800000"/>
              <a:headEnd len="sm" w="sm" type="none"/>
              <a:tailEnd len="sm" w="sm" type="none"/>
            </a:ln>
          </p:spPr>
        </p:cxnSp>
        <p:sp>
          <p:nvSpPr>
            <p:cNvPr id="226" name="Google Shape;226;p17"/>
            <p:cNvSpPr/>
            <p:nvPr/>
          </p:nvSpPr>
          <p:spPr>
            <a:xfrm rot="1582966">
              <a:off x="3271985" y="2390408"/>
              <a:ext cx="197351" cy="158035"/>
            </a:xfrm>
            <a:prstGeom prst="cloud">
              <a:avLst/>
            </a:prstGeom>
            <a:solidFill>
              <a:srgbClr val="A8D08C"/>
            </a:solidFill>
            <a:ln cap="flat" cmpd="sng" w="9525">
              <a:solidFill>
                <a:schemeClr val="dk1"/>
              </a:solidFill>
              <a:prstDash val="solid"/>
              <a:miter lim="800000"/>
              <a:headEnd len="sm" w="sm" type="none"/>
              <a:tailEnd len="sm" w="sm" type="none"/>
            </a:ln>
          </p:spPr>
          <p:txBody>
            <a:bodyPr anchorCtr="0" anchor="ctr" bIns="45700" lIns="91425" spcFirstLastPara="1" rIns="91425" wrap="square" tIns="45700">
              <a:noAutofit/>
            </a:bodyPr>
            <a:lstStyle/>
            <a:p>
              <a:pPr indent="0" lvl="0" marL="0" marR="0" rtl="0" algn="ctr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>
                  <a:srgbClr val="000000"/>
                </a:buClr>
                <a:buSzPts val="1800"/>
                <a:buFont typeface="Arial"/>
                <a:buNone/>
              </a:pPr>
              <a:r>
                <a:t/>
              </a:r>
              <a:endParaRPr b="0" i="0" sz="1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endParaRPr>
            </a:p>
          </p:txBody>
        </p:sp>
      </p:grpSp>
      <p:sp>
        <p:nvSpPr>
          <p:cNvPr id="227" name="Google Shape;227;p17"/>
          <p:cNvSpPr/>
          <p:nvPr/>
        </p:nvSpPr>
        <p:spPr>
          <a:xfrm rot="2083144">
            <a:off x="6574351" y="966495"/>
            <a:ext cx="263599" cy="852064"/>
          </a:xfrm>
          <a:prstGeom prst="rect">
            <a:avLst/>
          </a:prstGeom>
          <a:solidFill>
            <a:srgbClr val="8DA9DB">
              <a:alpha val="52549"/>
            </a:srgbClr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8" name="Google Shape;228;p17"/>
          <p:cNvSpPr/>
          <p:nvPr/>
        </p:nvSpPr>
        <p:spPr>
          <a:xfrm rot="2056500">
            <a:off x="5891385" y="602712"/>
            <a:ext cx="576406" cy="845758"/>
          </a:xfrm>
          <a:prstGeom prst="rect">
            <a:avLst/>
          </a:prstGeom>
          <a:solidFill>
            <a:srgbClr val="8DA9DB">
              <a:alpha val="52549"/>
            </a:srgbClr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29" name="Google Shape;229;p17"/>
          <p:cNvSpPr/>
          <p:nvPr/>
        </p:nvSpPr>
        <p:spPr>
          <a:xfrm rot="1582966">
            <a:off x="5735886" y="2539022"/>
            <a:ext cx="197351" cy="158035"/>
          </a:xfrm>
          <a:prstGeom prst="cloud">
            <a:avLst/>
          </a:prstGeom>
          <a:solidFill>
            <a:srgbClr val="A8D08C"/>
          </a:solidFill>
          <a:ln cap="flat" cmpd="sng" w="9525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30" name="Google Shape;230;p17"/>
          <p:cNvSpPr txBox="1"/>
          <p:nvPr/>
        </p:nvSpPr>
        <p:spPr>
          <a:xfrm rot="1986896">
            <a:off x="6774238" y="2719789"/>
            <a:ext cx="577826" cy="21540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Ginásio</a:t>
            </a:r>
            <a:endParaRPr b="0" i="0" sz="10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31" name="Google Shape;231;p17"/>
          <p:cNvCxnSpPr/>
          <p:nvPr/>
        </p:nvCxnSpPr>
        <p:spPr>
          <a:xfrm>
            <a:off x="5814324" y="1325537"/>
            <a:ext cx="715526" cy="502979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cxnSp>
        <p:nvCxnSpPr>
          <p:cNvPr id="232" name="Google Shape;232;p17"/>
          <p:cNvCxnSpPr/>
          <p:nvPr/>
        </p:nvCxnSpPr>
        <p:spPr>
          <a:xfrm flipH="1" rot="10800000">
            <a:off x="5765465" y="1337437"/>
            <a:ext cx="63104" cy="83205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233" name="Google Shape;233;p17"/>
          <p:cNvSpPr/>
          <p:nvPr/>
        </p:nvSpPr>
        <p:spPr>
          <a:xfrm rot="2074840">
            <a:off x="5531231" y="2611270"/>
            <a:ext cx="955224" cy="390031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34" name="Google Shape;234;p17"/>
          <p:cNvCxnSpPr/>
          <p:nvPr/>
        </p:nvCxnSpPr>
        <p:spPr>
          <a:xfrm flipH="1" rot="10800000">
            <a:off x="7737585" y="1935381"/>
            <a:ext cx="595629" cy="876222"/>
          </a:xfrm>
          <a:prstGeom prst="straightConnector1">
            <a:avLst/>
          </a:prstGeom>
          <a:noFill/>
          <a:ln cap="flat" cmpd="sng" w="31750">
            <a:solidFill>
              <a:srgbClr val="7F7F7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35" name="Google Shape;235;p17"/>
          <p:cNvCxnSpPr/>
          <p:nvPr/>
        </p:nvCxnSpPr>
        <p:spPr>
          <a:xfrm flipH="1" rot="10800000">
            <a:off x="6177582" y="877562"/>
            <a:ext cx="490356" cy="723543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cxnSp>
        <p:nvCxnSpPr>
          <p:cNvPr id="236" name="Google Shape;236;p17"/>
          <p:cNvCxnSpPr/>
          <p:nvPr/>
        </p:nvCxnSpPr>
        <p:spPr>
          <a:xfrm rot="10800000">
            <a:off x="6146958" y="443558"/>
            <a:ext cx="2193001" cy="1513994"/>
          </a:xfrm>
          <a:prstGeom prst="straightConnector1">
            <a:avLst/>
          </a:prstGeom>
          <a:noFill/>
          <a:ln cap="flat" cmpd="sng" w="31750">
            <a:solidFill>
              <a:srgbClr val="7F7F7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37" name="Google Shape;237;p17"/>
          <p:cNvCxnSpPr/>
          <p:nvPr/>
        </p:nvCxnSpPr>
        <p:spPr>
          <a:xfrm flipH="1" rot="10800000">
            <a:off x="5167255" y="441489"/>
            <a:ext cx="1001705" cy="1458074"/>
          </a:xfrm>
          <a:prstGeom prst="straightConnector1">
            <a:avLst/>
          </a:prstGeom>
          <a:noFill/>
          <a:ln cap="flat" cmpd="sng" w="31750">
            <a:solidFill>
              <a:srgbClr val="7F7F7F"/>
            </a:solidFill>
            <a:prstDash val="solid"/>
            <a:round/>
            <a:headEnd len="sm" w="sm" type="none"/>
            <a:tailEnd len="sm" w="sm" type="none"/>
          </a:ln>
        </p:spPr>
      </p:cxnSp>
      <p:cxnSp>
        <p:nvCxnSpPr>
          <p:cNvPr id="238" name="Google Shape;238;p17"/>
          <p:cNvCxnSpPr/>
          <p:nvPr/>
        </p:nvCxnSpPr>
        <p:spPr>
          <a:xfrm flipH="1" rot="10800000">
            <a:off x="5725584" y="1627432"/>
            <a:ext cx="463395" cy="669405"/>
          </a:xfrm>
          <a:prstGeom prst="straightConnector1">
            <a:avLst/>
          </a:prstGeom>
          <a:noFill/>
          <a:ln cap="flat" cmpd="sng" w="31750">
            <a:solidFill>
              <a:schemeClr val="dk1"/>
            </a:solidFill>
            <a:prstDash val="solid"/>
            <a:round/>
            <a:headEnd len="sm" w="sm" type="none"/>
            <a:tailEnd len="sm" w="sm" type="none"/>
          </a:ln>
        </p:spPr>
      </p:cxnSp>
      <p:sp>
        <p:nvSpPr>
          <p:cNvPr id="239" name="Google Shape;239;p17"/>
          <p:cNvSpPr/>
          <p:nvPr/>
        </p:nvSpPr>
        <p:spPr>
          <a:xfrm rot="2083144">
            <a:off x="6313961" y="2314570"/>
            <a:ext cx="1535320" cy="139538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0" name="Google Shape;240;p17"/>
          <p:cNvSpPr/>
          <p:nvPr/>
        </p:nvSpPr>
        <p:spPr>
          <a:xfrm rot="2083144">
            <a:off x="6217984" y="1960870"/>
            <a:ext cx="108076" cy="675760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1" name="Google Shape;241;p17"/>
          <p:cNvSpPr/>
          <p:nvPr/>
        </p:nvSpPr>
        <p:spPr>
          <a:xfrm rot="2083144">
            <a:off x="5570228" y="2807988"/>
            <a:ext cx="1891431" cy="87245"/>
          </a:xfrm>
          <a:prstGeom prst="rect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42" name="Google Shape;242;p17"/>
          <p:cNvCxnSpPr/>
          <p:nvPr/>
        </p:nvCxnSpPr>
        <p:spPr>
          <a:xfrm>
            <a:off x="6404042" y="2003003"/>
            <a:ext cx="1190243" cy="831818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243" name="Google Shape;243;p17"/>
          <p:cNvSpPr/>
          <p:nvPr/>
        </p:nvSpPr>
        <p:spPr>
          <a:xfrm rot="2083121">
            <a:off x="6623695" y="1443986"/>
            <a:ext cx="1478542" cy="1057042"/>
          </a:xfrm>
          <a:prstGeom prst="rect">
            <a:avLst/>
          </a:prstGeom>
          <a:solidFill>
            <a:srgbClr val="8DA9DB">
              <a:alpha val="52549"/>
            </a:srgbClr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4" name="Google Shape;244;p17"/>
          <p:cNvSpPr txBox="1"/>
          <p:nvPr/>
        </p:nvSpPr>
        <p:spPr>
          <a:xfrm rot="2108999">
            <a:off x="7109234" y="1863676"/>
            <a:ext cx="989546" cy="584786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Espaço gramado e arborizado</a:t>
            </a:r>
            <a:endParaRPr/>
          </a:p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p/ atividades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45" name="Google Shape;245;p17"/>
          <p:cNvCxnSpPr/>
          <p:nvPr/>
        </p:nvCxnSpPr>
        <p:spPr>
          <a:xfrm flipH="1" rot="10800000">
            <a:off x="6539030" y="2895654"/>
            <a:ext cx="95256" cy="128900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246" name="Google Shape;246;p17"/>
          <p:cNvSpPr/>
          <p:nvPr/>
        </p:nvSpPr>
        <p:spPr>
          <a:xfrm rot="2074840">
            <a:off x="5976634" y="1686727"/>
            <a:ext cx="316547" cy="711834"/>
          </a:xfrm>
          <a:prstGeom prst="rect">
            <a:avLst/>
          </a:prstGeom>
          <a:solidFill>
            <a:srgbClr val="8DA9DB">
              <a:alpha val="52549"/>
            </a:srgbClr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47" name="Google Shape;247;p17"/>
          <p:cNvSpPr txBox="1"/>
          <p:nvPr/>
        </p:nvSpPr>
        <p:spPr>
          <a:xfrm rot="-1457068">
            <a:off x="5784227" y="1980494"/>
            <a:ext cx="641874" cy="21540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Vivência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48" name="Google Shape;248;p17"/>
          <p:cNvCxnSpPr/>
          <p:nvPr/>
        </p:nvCxnSpPr>
        <p:spPr>
          <a:xfrm>
            <a:off x="5650387" y="2201247"/>
            <a:ext cx="1571097" cy="1100466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cxnSp>
        <p:nvCxnSpPr>
          <p:cNvPr id="249" name="Google Shape;249;p17"/>
          <p:cNvCxnSpPr/>
          <p:nvPr/>
        </p:nvCxnSpPr>
        <p:spPr>
          <a:xfrm flipH="1" rot="10800000">
            <a:off x="7224264" y="2813896"/>
            <a:ext cx="370021" cy="513185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250" name="Google Shape;250;p17"/>
          <p:cNvSpPr/>
          <p:nvPr/>
        </p:nvSpPr>
        <p:spPr>
          <a:xfrm rot="2074840">
            <a:off x="5540810" y="2554702"/>
            <a:ext cx="955224" cy="449205"/>
          </a:xfrm>
          <a:prstGeom prst="rect">
            <a:avLst/>
          </a:prstGeom>
          <a:solidFill>
            <a:srgbClr val="8DA9DB">
              <a:alpha val="52549"/>
            </a:srgbClr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1" name="Google Shape;251;p17"/>
          <p:cNvSpPr txBox="1"/>
          <p:nvPr/>
        </p:nvSpPr>
        <p:spPr>
          <a:xfrm rot="2036904">
            <a:off x="5679498" y="2673356"/>
            <a:ext cx="641874" cy="21540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r>
              <a:rPr b="1" i="0" lang="pt-BR" sz="800" u="none" cap="none" strike="noStrike">
                <a:solidFill>
                  <a:srgbClr val="C55A11"/>
                </a:solidFill>
                <a:latin typeface="Arial"/>
                <a:ea typeface="Arial"/>
                <a:cs typeface="Arial"/>
                <a:sym typeface="Arial"/>
              </a:rPr>
              <a:t>Gramado</a:t>
            </a:r>
            <a:endParaRPr b="0" i="0" sz="8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2" name="Google Shape;252;p17"/>
          <p:cNvCxnSpPr/>
          <p:nvPr/>
        </p:nvCxnSpPr>
        <p:spPr>
          <a:xfrm flipH="1" rot="10800000">
            <a:off x="6057625" y="1806375"/>
            <a:ext cx="479797" cy="699405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253" name="Google Shape;253;p17"/>
          <p:cNvSpPr/>
          <p:nvPr/>
        </p:nvSpPr>
        <p:spPr>
          <a:xfrm rot="-3335758">
            <a:off x="6237180" y="2155336"/>
            <a:ext cx="514868" cy="547682"/>
          </a:xfrm>
          <a:prstGeom prst="rect">
            <a:avLst/>
          </a:prstGeom>
          <a:solidFill>
            <a:schemeClr val="lt1"/>
          </a:solidFill>
          <a:ln cap="flat" cmpd="sng" w="25400">
            <a:solidFill>
              <a:srgbClr val="31538F"/>
            </a:solidFill>
            <a:prstDash val="solid"/>
            <a:round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4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54" name="Google Shape;254;p17"/>
          <p:cNvSpPr/>
          <p:nvPr/>
        </p:nvSpPr>
        <p:spPr>
          <a:xfrm rot="1582966">
            <a:off x="6163629" y="1784052"/>
            <a:ext cx="197351" cy="158035"/>
          </a:xfrm>
          <a:prstGeom prst="cloud">
            <a:avLst/>
          </a:prstGeom>
          <a:solidFill>
            <a:srgbClr val="A8D08C"/>
          </a:solidFill>
          <a:ln cap="flat" cmpd="sng" w="9525">
            <a:solidFill>
              <a:schemeClr val="dk1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800"/>
              <a:buFont typeface="Arial"/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cxnSp>
        <p:nvCxnSpPr>
          <p:cNvPr id="255" name="Google Shape;255;p17"/>
          <p:cNvCxnSpPr/>
          <p:nvPr/>
        </p:nvCxnSpPr>
        <p:spPr>
          <a:xfrm flipH="1" rot="10800000">
            <a:off x="6221920" y="920972"/>
            <a:ext cx="506100" cy="743100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  <p:cxnSp>
        <p:nvCxnSpPr>
          <p:cNvPr id="256" name="Google Shape;256;p17"/>
          <p:cNvCxnSpPr/>
          <p:nvPr/>
        </p:nvCxnSpPr>
        <p:spPr>
          <a:xfrm>
            <a:off x="6657618" y="860485"/>
            <a:ext cx="143700" cy="100200"/>
          </a:xfrm>
          <a:prstGeom prst="straightConnector1">
            <a:avLst/>
          </a:prstGeom>
          <a:noFill/>
          <a:ln cap="flat" cmpd="sng" w="38100">
            <a:solidFill>
              <a:srgbClr val="FFD966"/>
            </a:solidFill>
            <a:prstDash val="solid"/>
            <a:miter lim="800000"/>
            <a:headEnd len="sm" w="sm" type="none"/>
            <a:tailEnd len="sm" w="sm" type="none"/>
          </a:ln>
        </p:spPr>
      </p:cxn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60" name="Shape 2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1" name="Google Shape;261;geb3b79e251_0_0"/>
          <p:cNvSpPr txBox="1"/>
          <p:nvPr>
            <p:ph type="ctrTitle"/>
          </p:nvPr>
        </p:nvSpPr>
        <p:spPr>
          <a:xfrm>
            <a:off x="1524000" y="1122363"/>
            <a:ext cx="9144000" cy="2387700"/>
          </a:xfrm>
          <a:prstGeom prst="rect">
            <a:avLst/>
          </a:prstGeom>
        </p:spPr>
        <p:txBody>
          <a:bodyPr anchorCtr="0" anchor="b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2" name="Google Shape;262;geb3b79e251_0_0"/>
          <p:cNvSpPr txBox="1"/>
          <p:nvPr>
            <p:ph idx="1" type="subTitle"/>
          </p:nvPr>
        </p:nvSpPr>
        <p:spPr>
          <a:xfrm>
            <a:off x="1524000" y="3602038"/>
            <a:ext cx="9144000" cy="165570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100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pic>
        <p:nvPicPr>
          <p:cNvPr id="263" name="Google Shape;263;geb3b79e251_0_0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2176463" y="509588"/>
            <a:ext cx="7839075" cy="583882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Tema do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2020-08-18T11:19:33Z</dcterms:created>
  <dc:creator>Henrique Okajima Nakamoto</dc:creator>
</cp:coreProperties>
</file>