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iwGpqOClAxnftNIu9cpHA/P+KM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1" name="Google Shape;21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eb3b79e25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eb3b79e25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5"/>
          <p:cNvGrpSpPr/>
          <p:nvPr/>
        </p:nvGrpSpPr>
        <p:grpSpPr>
          <a:xfrm>
            <a:off x="3072203" y="79002"/>
            <a:ext cx="5598401" cy="6699998"/>
            <a:chOff x="2898228" y="441489"/>
            <a:chExt cx="5598401" cy="6699998"/>
          </a:xfrm>
        </p:grpSpPr>
        <p:grpSp>
          <p:nvGrpSpPr>
            <p:cNvPr id="85" name="Google Shape;85;p15"/>
            <p:cNvGrpSpPr/>
            <p:nvPr/>
          </p:nvGrpSpPr>
          <p:grpSpPr>
            <a:xfrm>
              <a:off x="2898228" y="1297302"/>
              <a:ext cx="5539740" cy="5844185"/>
              <a:chOff x="110490" y="902373"/>
              <a:chExt cx="5539740" cy="5844185"/>
            </a:xfrm>
          </p:grpSpPr>
          <p:pic>
            <p:nvPicPr>
              <p:cNvPr descr="Uma imagem contendo texto, traçado&#10;&#10;Descrição gerada automaticamente" id="86" name="Google Shape;86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10490" y="1252538"/>
                <a:ext cx="5539740" cy="54940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7" name="Google Shape;87;p15"/>
              <p:cNvSpPr/>
              <p:nvPr/>
            </p:nvSpPr>
            <p:spPr>
              <a:xfrm rot="2091818">
                <a:off x="4577616" y="2477248"/>
                <a:ext cx="95409" cy="508103"/>
              </a:xfrm>
              <a:prstGeom prst="rect">
                <a:avLst/>
              </a:prstGeom>
              <a:solidFill>
                <a:srgbClr val="8DA9DB">
                  <a:alpha val="6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88;p15"/>
              <p:cNvSpPr/>
              <p:nvPr/>
            </p:nvSpPr>
            <p:spPr>
              <a:xfrm rot="2093535">
                <a:off x="2566356" y="1007660"/>
                <a:ext cx="617073" cy="792191"/>
              </a:xfrm>
              <a:prstGeom prst="rect">
                <a:avLst/>
              </a:prstGeom>
              <a:solidFill>
                <a:srgbClr val="8DA9DB">
                  <a:alpha val="5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9" name="Google Shape;89;p15"/>
              <p:cNvCxnSpPr/>
              <p:nvPr/>
            </p:nvCxnSpPr>
            <p:spPr>
              <a:xfrm flipH="1" rot="10800000">
                <a:off x="1924868" y="914430"/>
                <a:ext cx="997151" cy="1421966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cxnSp>
            <p:nvCxnSpPr>
              <p:cNvPr id="90" name="Google Shape;90;p15"/>
              <p:cNvCxnSpPr/>
              <p:nvPr/>
            </p:nvCxnSpPr>
            <p:spPr>
              <a:xfrm flipH="1" rot="10800000">
                <a:off x="1280490" y="2336397"/>
                <a:ext cx="644400" cy="13767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15"/>
              <p:cNvCxnSpPr/>
              <p:nvPr/>
            </p:nvCxnSpPr>
            <p:spPr>
              <a:xfrm flipH="1" rot="10800000">
                <a:off x="465637" y="3713140"/>
                <a:ext cx="814800" cy="11118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92" name="Google Shape;92;p15"/>
              <p:cNvSpPr txBox="1"/>
              <p:nvPr/>
            </p:nvSpPr>
            <p:spPr>
              <a:xfrm rot="-1641472">
                <a:off x="897145" y="5695624"/>
                <a:ext cx="706843" cy="276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1" i="0" lang="pt-BR" sz="1200" u="none" cap="none" strike="noStrike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Carros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93;p15"/>
              <p:cNvSpPr txBox="1"/>
              <p:nvPr/>
            </p:nvSpPr>
            <p:spPr>
              <a:xfrm rot="-1334842">
                <a:off x="2411949" y="1308639"/>
                <a:ext cx="992624" cy="2154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1" i="0" lang="pt-BR" sz="8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Estacionamento</a:t>
                </a:r>
                <a:endParaRPr/>
              </a:p>
            </p:txBody>
          </p:sp>
          <p:sp>
            <p:nvSpPr>
              <p:cNvPr id="94" name="Google Shape;94;p15"/>
              <p:cNvSpPr txBox="1"/>
              <p:nvPr/>
            </p:nvSpPr>
            <p:spPr>
              <a:xfrm rot="-3257385">
                <a:off x="4368317" y="2641378"/>
                <a:ext cx="518199" cy="184626"/>
              </a:xfrm>
              <a:prstGeom prst="rect">
                <a:avLst/>
              </a:prstGeom>
              <a:noFill/>
              <a:ln cap="flat" cmpd="sng" w="19050">
                <a:solidFill>
                  <a:srgbClr val="0000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600"/>
                  <a:buFont typeface="Arial"/>
                  <a:buNone/>
                </a:pPr>
                <a:r>
                  <a:rPr b="1" i="0" lang="pt-BR" sz="6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Vestiário</a:t>
                </a:r>
                <a:endParaRPr b="0" i="0" sz="6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15"/>
              <p:cNvSpPr txBox="1"/>
              <p:nvPr/>
            </p:nvSpPr>
            <p:spPr>
              <a:xfrm rot="-3195329">
                <a:off x="1286368" y="3103365"/>
                <a:ext cx="1107100" cy="276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1" i="0" lang="pt-BR" sz="12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Convivência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96" name="Google Shape;96;p15"/>
              <p:cNvCxnSpPr/>
              <p:nvPr/>
            </p:nvCxnSpPr>
            <p:spPr>
              <a:xfrm>
                <a:off x="781758" y="4378620"/>
                <a:ext cx="616034" cy="44632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cxnSp>
            <p:nvCxnSpPr>
              <p:cNvPr id="97" name="Google Shape;97;p15"/>
              <p:cNvCxnSpPr/>
              <p:nvPr/>
            </p:nvCxnSpPr>
            <p:spPr>
              <a:xfrm rot="10800000">
                <a:off x="465654" y="4824988"/>
                <a:ext cx="695700" cy="9540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98" name="Google Shape;98;p15"/>
              <p:cNvSpPr/>
              <p:nvPr/>
            </p:nvSpPr>
            <p:spPr>
              <a:xfrm rot="1582966">
                <a:off x="3271985" y="2390408"/>
                <a:ext cx="197351" cy="158035"/>
              </a:xfrm>
              <a:prstGeom prst="cloud">
                <a:avLst/>
              </a:prstGeom>
              <a:solidFill>
                <a:srgbClr val="A8D08C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9" name="Google Shape;99;p15"/>
            <p:cNvSpPr/>
            <p:nvPr/>
          </p:nvSpPr>
          <p:spPr>
            <a:xfrm rot="2083144">
              <a:off x="6795571" y="1506633"/>
              <a:ext cx="1303650" cy="958076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 rot="2056429">
              <a:off x="5841490" y="731308"/>
              <a:ext cx="988194" cy="837918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 rot="1582966">
              <a:off x="6056636" y="1958335"/>
              <a:ext cx="197351" cy="158035"/>
            </a:xfrm>
            <a:prstGeom prst="cloud">
              <a:avLst/>
            </a:prstGeom>
            <a:solidFill>
              <a:srgbClr val="A8D08C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5"/>
            <p:cNvSpPr/>
            <p:nvPr/>
          </p:nvSpPr>
          <p:spPr>
            <a:xfrm rot="1582966">
              <a:off x="5735886" y="2539022"/>
              <a:ext cx="197351" cy="158035"/>
            </a:xfrm>
            <a:prstGeom prst="cloud">
              <a:avLst/>
            </a:prstGeom>
            <a:solidFill>
              <a:srgbClr val="A8D08C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5"/>
            <p:cNvSpPr txBox="1"/>
            <p:nvPr/>
          </p:nvSpPr>
          <p:spPr>
            <a:xfrm rot="1986746">
              <a:off x="6774293" y="2719786"/>
              <a:ext cx="577722" cy="2155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Ginásio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4" name="Google Shape;104;p15"/>
            <p:cNvGrpSpPr/>
            <p:nvPr/>
          </p:nvGrpSpPr>
          <p:grpSpPr>
            <a:xfrm>
              <a:off x="6096791" y="817382"/>
              <a:ext cx="601500" cy="752400"/>
              <a:chOff x="6512920" y="695237"/>
              <a:chExt cx="601500" cy="752400"/>
            </a:xfrm>
          </p:grpSpPr>
          <p:sp>
            <p:nvSpPr>
              <p:cNvPr id="105" name="Google Shape;105;p15"/>
              <p:cNvSpPr/>
              <p:nvPr/>
            </p:nvSpPr>
            <p:spPr>
              <a:xfrm rot="-3336334">
                <a:off x="6500539" y="1018158"/>
                <a:ext cx="636234" cy="171998"/>
              </a:xfrm>
              <a:prstGeom prst="rect">
                <a:avLst/>
              </a:prstGeom>
              <a:solidFill>
                <a:schemeClr val="lt1"/>
              </a:solidFill>
              <a:ln cap="flat" cmpd="sng" w="25400">
                <a:solidFill>
                  <a:srgbClr val="31538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15"/>
              <p:cNvSpPr txBox="1"/>
              <p:nvPr/>
            </p:nvSpPr>
            <p:spPr>
              <a:xfrm rot="-3378220">
                <a:off x="6433257" y="963686"/>
                <a:ext cx="760827" cy="2155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1" i="0" lang="pt-BR" sz="8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Bloco novo</a:t>
                </a:r>
                <a:endParaRPr b="0" i="0" sz="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7" name="Google Shape;107;p15"/>
            <p:cNvGrpSpPr/>
            <p:nvPr/>
          </p:nvGrpSpPr>
          <p:grpSpPr>
            <a:xfrm>
              <a:off x="6362798" y="1033947"/>
              <a:ext cx="602700" cy="751800"/>
              <a:chOff x="6162237" y="474550"/>
              <a:chExt cx="602700" cy="751800"/>
            </a:xfrm>
          </p:grpSpPr>
          <p:sp>
            <p:nvSpPr>
              <p:cNvPr id="108" name="Google Shape;108;p15"/>
              <p:cNvSpPr/>
              <p:nvPr/>
            </p:nvSpPr>
            <p:spPr>
              <a:xfrm rot="-3336334">
                <a:off x="6145406" y="764442"/>
                <a:ext cx="636234" cy="171998"/>
              </a:xfrm>
              <a:prstGeom prst="rect">
                <a:avLst/>
              </a:prstGeom>
              <a:solidFill>
                <a:schemeClr val="lt1"/>
              </a:solidFill>
              <a:ln cap="flat" cmpd="sng" w="25400">
                <a:solidFill>
                  <a:srgbClr val="31538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09;p15"/>
              <p:cNvSpPr txBox="1"/>
              <p:nvPr/>
            </p:nvSpPr>
            <p:spPr>
              <a:xfrm rot="-3368445">
                <a:off x="6083172" y="742782"/>
                <a:ext cx="760830" cy="215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1" i="0" lang="pt-BR" sz="8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Bloco novo</a:t>
                </a:r>
                <a:endParaRPr b="0" i="0" sz="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110" name="Google Shape;110;p15"/>
            <p:cNvCxnSpPr/>
            <p:nvPr/>
          </p:nvCxnSpPr>
          <p:spPr>
            <a:xfrm rot="10800000">
              <a:off x="5607429" y="2288397"/>
              <a:ext cx="988970" cy="690844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1" name="Google Shape;111;p15"/>
            <p:cNvCxnSpPr/>
            <p:nvPr/>
          </p:nvCxnSpPr>
          <p:spPr>
            <a:xfrm flipH="1" rot="10800000">
              <a:off x="6017876" y="1131340"/>
              <a:ext cx="967699" cy="1430445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2" name="Google Shape;112;p15"/>
            <p:cNvCxnSpPr/>
            <p:nvPr/>
          </p:nvCxnSpPr>
          <p:spPr>
            <a:xfrm>
              <a:off x="5777961" y="1235710"/>
              <a:ext cx="689700" cy="485400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3" name="Google Shape;113;p15"/>
            <p:cNvCxnSpPr/>
            <p:nvPr/>
          </p:nvCxnSpPr>
          <p:spPr>
            <a:xfrm flipH="1" rot="10800000">
              <a:off x="6616317" y="1209759"/>
              <a:ext cx="528192" cy="764991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4" name="Google Shape;114;p15"/>
            <p:cNvCxnSpPr/>
            <p:nvPr/>
          </p:nvCxnSpPr>
          <p:spPr>
            <a:xfrm>
              <a:off x="6466071" y="1868365"/>
              <a:ext cx="166156" cy="114852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5" name="Google Shape;115;p15"/>
            <p:cNvCxnSpPr/>
            <p:nvPr/>
          </p:nvCxnSpPr>
          <p:spPr>
            <a:xfrm flipH="1" rot="10800000">
              <a:off x="5765465" y="1337437"/>
              <a:ext cx="63104" cy="83205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6" name="Google Shape;116;p15"/>
            <p:cNvCxnSpPr/>
            <p:nvPr/>
          </p:nvCxnSpPr>
          <p:spPr>
            <a:xfrm flipH="1" rot="10800000">
              <a:off x="5607429" y="2189963"/>
              <a:ext cx="83407" cy="121428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7" name="Google Shape;117;p15"/>
            <p:cNvCxnSpPr/>
            <p:nvPr/>
          </p:nvCxnSpPr>
          <p:spPr>
            <a:xfrm flipH="1" rot="10800000">
              <a:off x="6370012" y="2895654"/>
              <a:ext cx="264274" cy="367644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8" name="Google Shape;118;p15"/>
            <p:cNvSpPr/>
            <p:nvPr/>
          </p:nvSpPr>
          <p:spPr>
            <a:xfrm rot="2074840">
              <a:off x="5960894" y="1677006"/>
              <a:ext cx="316547" cy="778004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5"/>
            <p:cNvSpPr txBox="1"/>
            <p:nvPr/>
          </p:nvSpPr>
          <p:spPr>
            <a:xfrm rot="-1457328">
              <a:off x="5808673" y="1950929"/>
              <a:ext cx="641811" cy="215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Vivência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 rot="2074840">
              <a:off x="5522838" y="2638235"/>
              <a:ext cx="955224" cy="36045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5"/>
            <p:cNvSpPr/>
            <p:nvPr/>
          </p:nvSpPr>
          <p:spPr>
            <a:xfrm rot="2074840">
              <a:off x="6764247" y="1136318"/>
              <a:ext cx="85941" cy="831951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2" name="Google Shape;122;p15"/>
            <p:cNvCxnSpPr/>
            <p:nvPr/>
          </p:nvCxnSpPr>
          <p:spPr>
            <a:xfrm flipH="1" rot="10800000">
              <a:off x="7737585" y="1935381"/>
              <a:ext cx="595629" cy="876222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15"/>
            <p:cNvCxnSpPr/>
            <p:nvPr/>
          </p:nvCxnSpPr>
          <p:spPr>
            <a:xfrm>
              <a:off x="6976499" y="1109774"/>
              <a:ext cx="177599" cy="119483"/>
            </a:xfrm>
            <a:prstGeom prst="straightConnector1">
              <a:avLst/>
            </a:prstGeom>
            <a:noFill/>
            <a:ln cap="flat" cmpd="sng" w="381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4" name="Google Shape;124;p15"/>
            <p:cNvCxnSpPr/>
            <p:nvPr/>
          </p:nvCxnSpPr>
          <p:spPr>
            <a:xfrm rot="10800000">
              <a:off x="6146958" y="443558"/>
              <a:ext cx="2193001" cy="1513994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5"/>
            <p:cNvCxnSpPr/>
            <p:nvPr/>
          </p:nvCxnSpPr>
          <p:spPr>
            <a:xfrm flipH="1" rot="10800000">
              <a:off x="5167255" y="441489"/>
              <a:ext cx="1001705" cy="1458074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6" name="Google Shape;126;p15"/>
            <p:cNvSpPr txBox="1"/>
            <p:nvPr/>
          </p:nvSpPr>
          <p:spPr>
            <a:xfrm rot="-2576474">
              <a:off x="5857386" y="926289"/>
              <a:ext cx="649543" cy="2154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Gramado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5"/>
            <p:cNvSpPr txBox="1"/>
            <p:nvPr/>
          </p:nvSpPr>
          <p:spPr>
            <a:xfrm rot="-816392">
              <a:off x="7452093" y="1420728"/>
              <a:ext cx="989573" cy="5849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Espaço gramado e arborizado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p/ atividades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8" name="Google Shape;128;p15"/>
            <p:cNvCxnSpPr/>
            <p:nvPr/>
          </p:nvCxnSpPr>
          <p:spPr>
            <a:xfrm flipH="1" rot="10800000">
              <a:off x="5730347" y="1632195"/>
              <a:ext cx="463395" cy="669405"/>
            </a:xfrm>
            <a:prstGeom prst="straightConnector1">
              <a:avLst/>
            </a:prstGeom>
            <a:noFill/>
            <a:ln cap="flat" cmpd="sng" w="317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9" name="Google Shape;129;p15"/>
            <p:cNvSpPr txBox="1"/>
            <p:nvPr/>
          </p:nvSpPr>
          <p:spPr>
            <a:xfrm rot="-3311694">
              <a:off x="6578796" y="1455911"/>
              <a:ext cx="474608" cy="1691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rPr b="1" i="0" lang="pt-BR" sz="5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Gramado</a:t>
              </a:r>
              <a:endParaRPr b="0" i="0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5"/>
            <p:cNvSpPr/>
            <p:nvPr/>
          </p:nvSpPr>
          <p:spPr>
            <a:xfrm rot="2074840">
              <a:off x="5515625" y="2635614"/>
              <a:ext cx="955224" cy="360453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5"/>
            <p:cNvSpPr txBox="1"/>
            <p:nvPr/>
          </p:nvSpPr>
          <p:spPr>
            <a:xfrm rot="2036904">
              <a:off x="5659837" y="2723112"/>
              <a:ext cx="641874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Gramado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5"/>
            <p:cNvSpPr/>
            <p:nvPr/>
          </p:nvSpPr>
          <p:spPr>
            <a:xfrm rot="-3318037">
              <a:off x="7258786" y="2135026"/>
              <a:ext cx="514869" cy="4693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5"/>
            <p:cNvSpPr txBox="1"/>
            <p:nvPr/>
          </p:nvSpPr>
          <p:spPr>
            <a:xfrm rot="2067996">
              <a:off x="7212550" y="2262071"/>
              <a:ext cx="527984" cy="2153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Anexo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4" name="Google Shape;134;p15"/>
            <p:cNvGrpSpPr/>
            <p:nvPr/>
          </p:nvGrpSpPr>
          <p:grpSpPr>
            <a:xfrm>
              <a:off x="6606402" y="3542327"/>
              <a:ext cx="1116071" cy="1251510"/>
              <a:chOff x="9053947" y="3234375"/>
              <a:chExt cx="1116071" cy="1251510"/>
            </a:xfrm>
          </p:grpSpPr>
          <p:sp>
            <p:nvSpPr>
              <p:cNvPr id="135" name="Google Shape;135;p15"/>
              <p:cNvSpPr/>
              <p:nvPr/>
            </p:nvSpPr>
            <p:spPr>
              <a:xfrm rot="2109251">
                <a:off x="9345919" y="3336839"/>
                <a:ext cx="513919" cy="1027137"/>
              </a:xfrm>
              <a:prstGeom prst="rect">
                <a:avLst/>
              </a:prstGeom>
              <a:solidFill>
                <a:srgbClr val="8DA9DB">
                  <a:alpha val="5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36" name="Google Shape;136;p15"/>
              <p:cNvCxnSpPr/>
              <p:nvPr/>
            </p:nvCxnSpPr>
            <p:spPr>
              <a:xfrm>
                <a:off x="9053947" y="4142195"/>
                <a:ext cx="457947" cy="321878"/>
              </a:xfrm>
              <a:prstGeom prst="straightConnector1">
                <a:avLst/>
              </a:prstGeom>
              <a:noFill/>
              <a:ln cap="flat" cmpd="sng" w="31750">
                <a:solidFill>
                  <a:srgbClr val="7F7F7F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7" name="Google Shape;137;p15"/>
              <p:cNvCxnSpPr/>
              <p:nvPr/>
            </p:nvCxnSpPr>
            <p:spPr>
              <a:xfrm>
                <a:off x="9678213" y="3234375"/>
                <a:ext cx="491805" cy="351943"/>
              </a:xfrm>
              <a:prstGeom prst="straightConnector1">
                <a:avLst/>
              </a:prstGeom>
              <a:noFill/>
              <a:ln cap="flat" cmpd="sng" w="31750">
                <a:solidFill>
                  <a:srgbClr val="7F7F7F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8" name="Google Shape;138;p15"/>
              <p:cNvCxnSpPr/>
              <p:nvPr/>
            </p:nvCxnSpPr>
            <p:spPr>
              <a:xfrm flipH="1" rot="10800000">
                <a:off x="9511894" y="3579400"/>
                <a:ext cx="642010" cy="906485"/>
              </a:xfrm>
              <a:prstGeom prst="straightConnector1">
                <a:avLst/>
              </a:prstGeom>
              <a:noFill/>
              <a:ln cap="flat" cmpd="sng" w="31750">
                <a:solidFill>
                  <a:srgbClr val="7F7F7F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139" name="Google Shape;139;p15"/>
              <p:cNvSpPr txBox="1"/>
              <p:nvPr/>
            </p:nvSpPr>
            <p:spPr>
              <a:xfrm>
                <a:off x="9354908" y="3742705"/>
                <a:ext cx="451888" cy="2154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1" i="0" lang="pt-BR" sz="800" u="none" cap="none" strike="noStrike">
                    <a:solidFill>
                      <a:srgbClr val="C55A11"/>
                    </a:solidFill>
                    <a:latin typeface="Arial"/>
                    <a:ea typeface="Arial"/>
                    <a:cs typeface="Arial"/>
                    <a:sym typeface="Arial"/>
                  </a:rPr>
                  <a:t>Horta</a:t>
                </a:r>
                <a:endParaRPr b="0" i="0" sz="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40" name="Google Shape;140;p15"/>
          <p:cNvSpPr txBox="1"/>
          <p:nvPr/>
        </p:nvSpPr>
        <p:spPr>
          <a:xfrm rot="-3378220">
            <a:off x="6775503" y="1242944"/>
            <a:ext cx="760827" cy="2155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Bloco novo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5"/>
          <p:cNvSpPr/>
          <p:nvPr/>
        </p:nvSpPr>
        <p:spPr>
          <a:xfrm rot="-3339274">
            <a:off x="6826963" y="1229750"/>
            <a:ext cx="705625" cy="17199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1" lang="pt-BR" sz="700">
                <a:solidFill>
                  <a:srgbClr val="C55A11"/>
                </a:solidFill>
              </a:rPr>
              <a:t>Bloco novo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5"/>
          <p:cNvSpPr/>
          <p:nvPr/>
        </p:nvSpPr>
        <p:spPr>
          <a:xfrm rot="-3335541">
            <a:off x="7049636" y="1397153"/>
            <a:ext cx="710876" cy="17199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1" lang="pt-BR" sz="700">
                <a:solidFill>
                  <a:srgbClr val="C55A11"/>
                </a:solidFill>
              </a:rPr>
              <a:t>Bloco novo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5"/>
          <p:cNvSpPr/>
          <p:nvPr/>
        </p:nvSpPr>
        <p:spPr>
          <a:xfrm rot="-3318037">
            <a:off x="5208267" y="3857569"/>
            <a:ext cx="514869" cy="57220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5"/>
          <p:cNvSpPr txBox="1"/>
          <p:nvPr/>
        </p:nvSpPr>
        <p:spPr>
          <a:xfrm rot="-3116969">
            <a:off x="5097648" y="4002439"/>
            <a:ext cx="678504" cy="246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pt-BR" sz="500">
                <a:solidFill>
                  <a:srgbClr val="C55A11"/>
                </a:solidFill>
              </a:rPr>
              <a:t>BIBLIOTECA Comunitária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5"/>
          <p:cNvSpPr/>
          <p:nvPr/>
        </p:nvSpPr>
        <p:spPr>
          <a:xfrm>
            <a:off x="6502300" y="1825000"/>
            <a:ext cx="410400" cy="342900"/>
          </a:xfrm>
          <a:prstGeom prst="ellipse">
            <a:avLst/>
          </a:prstGeom>
          <a:solidFill>
            <a:srgbClr val="8DA9DB">
              <a:alpha val="600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800">
                <a:solidFill>
                  <a:srgbClr val="C55A11"/>
                </a:solidFill>
              </a:rPr>
              <a:t>Qu</a:t>
            </a:r>
            <a:endParaRPr b="1" sz="800">
              <a:solidFill>
                <a:srgbClr val="C55A1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800">
                <a:solidFill>
                  <a:srgbClr val="C55A11"/>
                </a:solidFill>
              </a:rPr>
              <a:t>i</a:t>
            </a:r>
            <a:endParaRPr b="1" sz="800">
              <a:solidFill>
                <a:srgbClr val="C55A1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b="1" lang="pt-BR" sz="800">
                <a:solidFill>
                  <a:srgbClr val="C55A11"/>
                </a:solidFill>
              </a:rPr>
              <a:t>osque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146" name="Google Shape;146;p15"/>
          <p:cNvSpPr/>
          <p:nvPr/>
        </p:nvSpPr>
        <p:spPr>
          <a:xfrm rot="-3162007">
            <a:off x="6750104" y="2257889"/>
            <a:ext cx="159905" cy="85861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16"/>
          <p:cNvGrpSpPr/>
          <p:nvPr/>
        </p:nvGrpSpPr>
        <p:grpSpPr>
          <a:xfrm>
            <a:off x="2921405" y="1266044"/>
            <a:ext cx="5539740" cy="5844185"/>
            <a:chOff x="110490" y="902373"/>
            <a:chExt cx="5539740" cy="5844185"/>
          </a:xfrm>
        </p:grpSpPr>
        <p:pic>
          <p:nvPicPr>
            <p:cNvPr descr="Uma imagem contendo texto, traçado&#10;&#10;Descrição gerada automaticamente" id="152" name="Google Shape;152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490" y="1252538"/>
              <a:ext cx="5539740" cy="54940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3" name="Google Shape;153;p16"/>
            <p:cNvSpPr/>
            <p:nvPr/>
          </p:nvSpPr>
          <p:spPr>
            <a:xfrm rot="2091818">
              <a:off x="4602442" y="2489590"/>
              <a:ext cx="72485" cy="508103"/>
            </a:xfrm>
            <a:prstGeom prst="rect">
              <a:avLst/>
            </a:prstGeom>
            <a:solidFill>
              <a:srgbClr val="8DA9DB">
                <a:alpha val="6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 rot="2093535">
              <a:off x="2567674" y="1003470"/>
              <a:ext cx="602422" cy="792191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55" name="Google Shape;155;p16"/>
            <p:cNvCxnSpPr/>
            <p:nvPr/>
          </p:nvCxnSpPr>
          <p:spPr>
            <a:xfrm flipH="1" rot="10800000">
              <a:off x="1924868" y="914430"/>
              <a:ext cx="997151" cy="1421966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56" name="Google Shape;156;p16"/>
            <p:cNvCxnSpPr/>
            <p:nvPr/>
          </p:nvCxnSpPr>
          <p:spPr>
            <a:xfrm flipH="1" rot="10800000">
              <a:off x="1280490" y="2336397"/>
              <a:ext cx="644400" cy="13767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7" name="Google Shape;157;p16"/>
            <p:cNvCxnSpPr/>
            <p:nvPr/>
          </p:nvCxnSpPr>
          <p:spPr>
            <a:xfrm flipH="1" rot="10800000">
              <a:off x="465637" y="3713140"/>
              <a:ext cx="814800" cy="11118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58" name="Google Shape;158;p16"/>
            <p:cNvSpPr txBox="1"/>
            <p:nvPr/>
          </p:nvSpPr>
          <p:spPr>
            <a:xfrm rot="-1641472">
              <a:off x="897145" y="5695624"/>
              <a:ext cx="706843" cy="276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pt-BR" sz="12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Carros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6"/>
            <p:cNvSpPr txBox="1"/>
            <p:nvPr/>
          </p:nvSpPr>
          <p:spPr>
            <a:xfrm rot="-1334842">
              <a:off x="2411949" y="1308639"/>
              <a:ext cx="992624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Estacionamento</a:t>
              </a:r>
              <a:endParaRPr/>
            </a:p>
          </p:txBody>
        </p:sp>
        <p:sp>
          <p:nvSpPr>
            <p:cNvPr id="160" name="Google Shape;160;p16"/>
            <p:cNvSpPr txBox="1"/>
            <p:nvPr/>
          </p:nvSpPr>
          <p:spPr>
            <a:xfrm rot="-3257385">
              <a:off x="4400838" y="2659023"/>
              <a:ext cx="477352" cy="1692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rPr b="1" i="0" lang="pt-BR" sz="5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Vestiário</a:t>
              </a:r>
              <a:endParaRPr b="0" i="0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6"/>
            <p:cNvSpPr txBox="1"/>
            <p:nvPr/>
          </p:nvSpPr>
          <p:spPr>
            <a:xfrm rot="-3195329">
              <a:off x="1286368" y="3103365"/>
              <a:ext cx="1107100" cy="276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pt-BR" sz="12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Vivência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2" name="Google Shape;162;p16"/>
            <p:cNvCxnSpPr/>
            <p:nvPr/>
          </p:nvCxnSpPr>
          <p:spPr>
            <a:xfrm>
              <a:off x="781758" y="4378620"/>
              <a:ext cx="616034" cy="44632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63" name="Google Shape;163;p16"/>
            <p:cNvCxnSpPr/>
            <p:nvPr/>
          </p:nvCxnSpPr>
          <p:spPr>
            <a:xfrm rot="10800000">
              <a:off x="465654" y="4824988"/>
              <a:ext cx="695700" cy="9540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4" name="Google Shape;164;p16"/>
            <p:cNvSpPr/>
            <p:nvPr/>
          </p:nvSpPr>
          <p:spPr>
            <a:xfrm rot="1582966">
              <a:off x="3271985" y="2390408"/>
              <a:ext cx="197351" cy="158035"/>
            </a:xfrm>
            <a:prstGeom prst="cloud">
              <a:avLst/>
            </a:prstGeom>
            <a:solidFill>
              <a:srgbClr val="A8D08C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5" name="Google Shape;165;p16"/>
          <p:cNvSpPr/>
          <p:nvPr/>
        </p:nvSpPr>
        <p:spPr>
          <a:xfrm rot="2056500">
            <a:off x="5841461" y="731285"/>
            <a:ext cx="988106" cy="838051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6"/>
          <p:cNvSpPr/>
          <p:nvPr/>
        </p:nvSpPr>
        <p:spPr>
          <a:xfrm rot="1582966">
            <a:off x="5735886" y="2539022"/>
            <a:ext cx="197351" cy="158035"/>
          </a:xfrm>
          <a:prstGeom prst="cloud">
            <a:avLst/>
          </a:prstGeom>
          <a:solidFill>
            <a:srgbClr val="A8D08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 rot="1986896">
            <a:off x="6774238" y="2719789"/>
            <a:ext cx="577826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Ginásio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" name="Google Shape;168;p16"/>
          <p:cNvGrpSpPr/>
          <p:nvPr/>
        </p:nvGrpSpPr>
        <p:grpSpPr>
          <a:xfrm>
            <a:off x="6333716" y="1027669"/>
            <a:ext cx="601349" cy="752459"/>
            <a:chOff x="6749845" y="905524"/>
            <a:chExt cx="601349" cy="752459"/>
          </a:xfrm>
        </p:grpSpPr>
        <p:sp>
          <p:nvSpPr>
            <p:cNvPr id="169" name="Google Shape;169;p16"/>
            <p:cNvSpPr/>
            <p:nvPr/>
          </p:nvSpPr>
          <p:spPr>
            <a:xfrm rot="-3335758">
              <a:off x="6732232" y="1202782"/>
              <a:ext cx="636173" cy="17210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6"/>
            <p:cNvSpPr txBox="1"/>
            <p:nvPr/>
          </p:nvSpPr>
          <p:spPr>
            <a:xfrm rot="-3377885">
              <a:off x="6670119" y="1174052"/>
              <a:ext cx="760802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Bloco novo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1" name="Google Shape;171;p16"/>
          <p:cNvCxnSpPr/>
          <p:nvPr/>
        </p:nvCxnSpPr>
        <p:spPr>
          <a:xfrm>
            <a:off x="5814324" y="1328585"/>
            <a:ext cx="689570" cy="485284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2" name="Google Shape;172;p16"/>
          <p:cNvCxnSpPr/>
          <p:nvPr/>
        </p:nvCxnSpPr>
        <p:spPr>
          <a:xfrm flipH="1" rot="10800000">
            <a:off x="5765465" y="1337437"/>
            <a:ext cx="63104" cy="83205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3" name="Google Shape;173;p16"/>
          <p:cNvSpPr/>
          <p:nvPr/>
        </p:nvSpPr>
        <p:spPr>
          <a:xfrm rot="2074840">
            <a:off x="5531231" y="2611270"/>
            <a:ext cx="955224" cy="390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4" name="Google Shape;174;p16"/>
          <p:cNvCxnSpPr/>
          <p:nvPr/>
        </p:nvCxnSpPr>
        <p:spPr>
          <a:xfrm flipH="1" rot="10800000">
            <a:off x="7737585" y="1935381"/>
            <a:ext cx="595629" cy="876222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5" name="Google Shape;175;p16"/>
          <p:cNvCxnSpPr/>
          <p:nvPr/>
        </p:nvCxnSpPr>
        <p:spPr>
          <a:xfrm>
            <a:off x="6976499" y="1109774"/>
            <a:ext cx="177599" cy="119483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6" name="Google Shape;176;p16"/>
          <p:cNvCxnSpPr/>
          <p:nvPr/>
        </p:nvCxnSpPr>
        <p:spPr>
          <a:xfrm rot="10800000">
            <a:off x="6146958" y="443558"/>
            <a:ext cx="2193001" cy="1513994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7" name="Google Shape;177;p16"/>
          <p:cNvCxnSpPr/>
          <p:nvPr/>
        </p:nvCxnSpPr>
        <p:spPr>
          <a:xfrm flipH="1" rot="10800000">
            <a:off x="5167255" y="441489"/>
            <a:ext cx="1001705" cy="1458074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8" name="Google Shape;178;p16"/>
          <p:cNvSpPr txBox="1"/>
          <p:nvPr/>
        </p:nvSpPr>
        <p:spPr>
          <a:xfrm rot="-693747">
            <a:off x="5941969" y="1015206"/>
            <a:ext cx="649435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Gramado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p16"/>
          <p:cNvCxnSpPr/>
          <p:nvPr/>
        </p:nvCxnSpPr>
        <p:spPr>
          <a:xfrm flipH="1" rot="10800000">
            <a:off x="5725584" y="1627432"/>
            <a:ext cx="463395" cy="669405"/>
          </a:xfrm>
          <a:prstGeom prst="straightConnector1">
            <a:avLst/>
          </a:prstGeom>
          <a:noFill/>
          <a:ln cap="flat" cmpd="sng" w="317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0" name="Google Shape;180;p16"/>
          <p:cNvSpPr/>
          <p:nvPr/>
        </p:nvSpPr>
        <p:spPr>
          <a:xfrm rot="2083144">
            <a:off x="6313961" y="2314570"/>
            <a:ext cx="1535320" cy="1395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6"/>
          <p:cNvSpPr/>
          <p:nvPr/>
        </p:nvSpPr>
        <p:spPr>
          <a:xfrm rot="2083144">
            <a:off x="6217984" y="1960870"/>
            <a:ext cx="108076" cy="6757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6"/>
          <p:cNvSpPr/>
          <p:nvPr/>
        </p:nvSpPr>
        <p:spPr>
          <a:xfrm rot="2083144">
            <a:off x="5570228" y="2807988"/>
            <a:ext cx="1891431" cy="8724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3" name="Google Shape;183;p16"/>
          <p:cNvCxnSpPr/>
          <p:nvPr/>
        </p:nvCxnSpPr>
        <p:spPr>
          <a:xfrm>
            <a:off x="6404042" y="2003003"/>
            <a:ext cx="1190243" cy="831818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4" name="Google Shape;184;p16"/>
          <p:cNvSpPr/>
          <p:nvPr/>
        </p:nvSpPr>
        <p:spPr>
          <a:xfrm rot="2083144">
            <a:off x="6782731" y="1495389"/>
            <a:ext cx="1303650" cy="1055382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5" name="Google Shape;185;p16"/>
          <p:cNvGrpSpPr/>
          <p:nvPr/>
        </p:nvGrpSpPr>
        <p:grpSpPr>
          <a:xfrm>
            <a:off x="6691786" y="1290557"/>
            <a:ext cx="602861" cy="751740"/>
            <a:chOff x="6491225" y="731160"/>
            <a:chExt cx="602861" cy="751740"/>
          </a:xfrm>
        </p:grpSpPr>
        <p:sp>
          <p:nvSpPr>
            <p:cNvPr id="186" name="Google Shape;186;p16"/>
            <p:cNvSpPr/>
            <p:nvPr/>
          </p:nvSpPr>
          <p:spPr>
            <a:xfrm rot="-3335758">
              <a:off x="6476462" y="1023441"/>
              <a:ext cx="636173" cy="17210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6"/>
            <p:cNvSpPr txBox="1"/>
            <p:nvPr/>
          </p:nvSpPr>
          <p:spPr>
            <a:xfrm rot="-3367746">
              <a:off x="6412254" y="999328"/>
              <a:ext cx="760802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Bloco novo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8" name="Google Shape;188;p16"/>
          <p:cNvSpPr txBox="1"/>
          <p:nvPr/>
        </p:nvSpPr>
        <p:spPr>
          <a:xfrm rot="-816392">
            <a:off x="6978222" y="1737852"/>
            <a:ext cx="989573" cy="584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Espaço gramado e arborizado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p/ atividades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9" name="Google Shape;189;p16"/>
          <p:cNvCxnSpPr/>
          <p:nvPr/>
        </p:nvCxnSpPr>
        <p:spPr>
          <a:xfrm flipH="1" rot="10800000">
            <a:off x="6539030" y="2895654"/>
            <a:ext cx="95256" cy="128900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0" name="Google Shape;190;p16"/>
          <p:cNvCxnSpPr/>
          <p:nvPr/>
        </p:nvCxnSpPr>
        <p:spPr>
          <a:xfrm flipH="1" rot="10800000">
            <a:off x="6539030" y="1209760"/>
            <a:ext cx="605479" cy="884177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1" name="Google Shape;191;p16"/>
          <p:cNvSpPr/>
          <p:nvPr/>
        </p:nvSpPr>
        <p:spPr>
          <a:xfrm rot="2074840">
            <a:off x="6714888" y="1120223"/>
            <a:ext cx="94159" cy="987367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6"/>
          <p:cNvSpPr txBox="1"/>
          <p:nvPr/>
        </p:nvSpPr>
        <p:spPr>
          <a:xfrm rot="-3312351">
            <a:off x="6578800" y="1455850"/>
            <a:ext cx="474599" cy="169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b="1" i="0" lang="pt-BR" sz="5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Gramado</a:t>
            </a:r>
            <a:endParaRPr b="0" i="0" sz="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6"/>
          <p:cNvSpPr/>
          <p:nvPr/>
        </p:nvSpPr>
        <p:spPr>
          <a:xfrm rot="2074840">
            <a:off x="5979079" y="1686726"/>
            <a:ext cx="316547" cy="711834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6"/>
          <p:cNvSpPr txBox="1"/>
          <p:nvPr/>
        </p:nvSpPr>
        <p:spPr>
          <a:xfrm rot="-1457068">
            <a:off x="5778980" y="2004593"/>
            <a:ext cx="641874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Vivência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5" name="Google Shape;195;p16"/>
          <p:cNvCxnSpPr/>
          <p:nvPr/>
        </p:nvCxnSpPr>
        <p:spPr>
          <a:xfrm>
            <a:off x="5650387" y="2201247"/>
            <a:ext cx="1571097" cy="1100466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6" name="Google Shape;196;p16"/>
          <p:cNvCxnSpPr/>
          <p:nvPr/>
        </p:nvCxnSpPr>
        <p:spPr>
          <a:xfrm flipH="1" rot="10800000">
            <a:off x="7224264" y="2813896"/>
            <a:ext cx="370021" cy="513185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7" name="Google Shape;197;p16"/>
          <p:cNvSpPr/>
          <p:nvPr/>
        </p:nvSpPr>
        <p:spPr>
          <a:xfrm rot="2074840">
            <a:off x="5540810" y="2554702"/>
            <a:ext cx="955224" cy="449205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6"/>
          <p:cNvSpPr txBox="1"/>
          <p:nvPr/>
        </p:nvSpPr>
        <p:spPr>
          <a:xfrm rot="2036904">
            <a:off x="5679498" y="2673356"/>
            <a:ext cx="641874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Gramado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9" name="Google Shape;199;p16"/>
          <p:cNvCxnSpPr/>
          <p:nvPr/>
        </p:nvCxnSpPr>
        <p:spPr>
          <a:xfrm flipH="1" rot="10800000">
            <a:off x="6057625" y="1131479"/>
            <a:ext cx="927900" cy="1374300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0" name="Google Shape;200;p16"/>
          <p:cNvSpPr/>
          <p:nvPr/>
        </p:nvSpPr>
        <p:spPr>
          <a:xfrm rot="-3334635">
            <a:off x="6406457" y="1922808"/>
            <a:ext cx="299313" cy="5477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6"/>
          <p:cNvSpPr txBox="1"/>
          <p:nvPr/>
        </p:nvSpPr>
        <p:spPr>
          <a:xfrm rot="2067626">
            <a:off x="6177882" y="2055512"/>
            <a:ext cx="736431" cy="2153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pt-BR" sz="800">
                <a:solidFill>
                  <a:srgbClr val="C55A11"/>
                </a:solidFill>
              </a:rPr>
              <a:t>Quiosque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6"/>
          <p:cNvSpPr/>
          <p:nvPr/>
        </p:nvSpPr>
        <p:spPr>
          <a:xfrm rot="1582966">
            <a:off x="6174161" y="1757250"/>
            <a:ext cx="197351" cy="158035"/>
          </a:xfrm>
          <a:prstGeom prst="cloud">
            <a:avLst/>
          </a:prstGeom>
          <a:solidFill>
            <a:srgbClr val="A8D08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3" name="Google Shape;203;p16"/>
          <p:cNvGrpSpPr/>
          <p:nvPr/>
        </p:nvGrpSpPr>
        <p:grpSpPr>
          <a:xfrm>
            <a:off x="6621514" y="3531658"/>
            <a:ext cx="1116071" cy="1251510"/>
            <a:chOff x="9053947" y="3234375"/>
            <a:chExt cx="1116071" cy="1251510"/>
          </a:xfrm>
        </p:grpSpPr>
        <p:sp>
          <p:nvSpPr>
            <p:cNvPr id="204" name="Google Shape;204;p16"/>
            <p:cNvSpPr/>
            <p:nvPr/>
          </p:nvSpPr>
          <p:spPr>
            <a:xfrm rot="2109251">
              <a:off x="9345919" y="3336839"/>
              <a:ext cx="513919" cy="1027137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05" name="Google Shape;205;p16"/>
            <p:cNvCxnSpPr/>
            <p:nvPr/>
          </p:nvCxnSpPr>
          <p:spPr>
            <a:xfrm>
              <a:off x="9053947" y="4142195"/>
              <a:ext cx="457947" cy="321878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6" name="Google Shape;206;p16"/>
            <p:cNvCxnSpPr/>
            <p:nvPr/>
          </p:nvCxnSpPr>
          <p:spPr>
            <a:xfrm>
              <a:off x="9678213" y="3234375"/>
              <a:ext cx="491805" cy="351943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7" name="Google Shape;207;p16"/>
            <p:cNvCxnSpPr/>
            <p:nvPr/>
          </p:nvCxnSpPr>
          <p:spPr>
            <a:xfrm flipH="1" rot="10800000">
              <a:off x="9511894" y="3579400"/>
              <a:ext cx="642010" cy="906485"/>
            </a:xfrm>
            <a:prstGeom prst="straightConnector1">
              <a:avLst/>
            </a:prstGeom>
            <a:noFill/>
            <a:ln cap="flat" cmpd="sng" w="3175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08" name="Google Shape;208;p16"/>
            <p:cNvSpPr txBox="1"/>
            <p:nvPr/>
          </p:nvSpPr>
          <p:spPr>
            <a:xfrm>
              <a:off x="9354908" y="3742705"/>
              <a:ext cx="451888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Horta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17"/>
          <p:cNvGrpSpPr/>
          <p:nvPr/>
        </p:nvGrpSpPr>
        <p:grpSpPr>
          <a:xfrm>
            <a:off x="2921405" y="1266044"/>
            <a:ext cx="5539740" cy="5844185"/>
            <a:chOff x="110490" y="902373"/>
            <a:chExt cx="5539740" cy="5844185"/>
          </a:xfrm>
        </p:grpSpPr>
        <p:pic>
          <p:nvPicPr>
            <p:cNvPr descr="Uma imagem contendo texto, traçado&#10;&#10;Descrição gerada automaticamente" id="214" name="Google Shape;214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490" y="1252538"/>
              <a:ext cx="5539740" cy="54940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5" name="Google Shape;215;p17"/>
            <p:cNvSpPr/>
            <p:nvPr/>
          </p:nvSpPr>
          <p:spPr>
            <a:xfrm rot="2091818">
              <a:off x="4602442" y="2489590"/>
              <a:ext cx="72485" cy="508103"/>
            </a:xfrm>
            <a:prstGeom prst="rect">
              <a:avLst/>
            </a:prstGeom>
            <a:solidFill>
              <a:srgbClr val="8DA9DB">
                <a:alpha val="6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 rot="2093535">
              <a:off x="2567674" y="1003470"/>
              <a:ext cx="602422" cy="792191"/>
            </a:xfrm>
            <a:prstGeom prst="rect">
              <a:avLst/>
            </a:prstGeom>
            <a:solidFill>
              <a:srgbClr val="8DA9DB">
                <a:alpha val="5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17" name="Google Shape;217;p17"/>
            <p:cNvCxnSpPr/>
            <p:nvPr/>
          </p:nvCxnSpPr>
          <p:spPr>
            <a:xfrm flipH="1" rot="10800000">
              <a:off x="1924868" y="914430"/>
              <a:ext cx="997151" cy="1421966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218" name="Google Shape;218;p17"/>
            <p:cNvCxnSpPr/>
            <p:nvPr/>
          </p:nvCxnSpPr>
          <p:spPr>
            <a:xfrm flipH="1" rot="10800000">
              <a:off x="1280490" y="2336397"/>
              <a:ext cx="644400" cy="13767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9" name="Google Shape;219;p17"/>
            <p:cNvCxnSpPr/>
            <p:nvPr/>
          </p:nvCxnSpPr>
          <p:spPr>
            <a:xfrm flipH="1" rot="10800000">
              <a:off x="465637" y="3713140"/>
              <a:ext cx="814800" cy="11118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20" name="Google Shape;220;p17"/>
            <p:cNvSpPr txBox="1"/>
            <p:nvPr/>
          </p:nvSpPr>
          <p:spPr>
            <a:xfrm rot="-1641472">
              <a:off x="897145" y="5695624"/>
              <a:ext cx="706843" cy="276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pt-BR" sz="12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Carros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7"/>
            <p:cNvSpPr txBox="1"/>
            <p:nvPr/>
          </p:nvSpPr>
          <p:spPr>
            <a:xfrm rot="-1334842">
              <a:off x="2411949" y="1308639"/>
              <a:ext cx="992624" cy="215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1" i="0" lang="pt-BR" sz="8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Estacionamento</a:t>
              </a:r>
              <a:endParaRPr/>
            </a:p>
          </p:txBody>
        </p:sp>
        <p:sp>
          <p:nvSpPr>
            <p:cNvPr id="222" name="Google Shape;222;p17"/>
            <p:cNvSpPr txBox="1"/>
            <p:nvPr/>
          </p:nvSpPr>
          <p:spPr>
            <a:xfrm rot="-3257385">
              <a:off x="4400838" y="2659023"/>
              <a:ext cx="477352" cy="1692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r>
                <a:rPr b="1" i="0" lang="pt-BR" sz="5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Vestiário</a:t>
              </a:r>
              <a:endParaRPr b="0" i="0" sz="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7"/>
            <p:cNvSpPr txBox="1"/>
            <p:nvPr/>
          </p:nvSpPr>
          <p:spPr>
            <a:xfrm rot="-3195329">
              <a:off x="1286368" y="3103365"/>
              <a:ext cx="1107100" cy="276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pt-BR" sz="1200" u="none" cap="none" strike="noStrike">
                  <a:solidFill>
                    <a:srgbClr val="C55A11"/>
                  </a:solidFill>
                  <a:latin typeface="Arial"/>
                  <a:ea typeface="Arial"/>
                  <a:cs typeface="Arial"/>
                  <a:sym typeface="Arial"/>
                </a:rPr>
                <a:t>Vivência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24" name="Google Shape;224;p17"/>
            <p:cNvCxnSpPr/>
            <p:nvPr/>
          </p:nvCxnSpPr>
          <p:spPr>
            <a:xfrm>
              <a:off x="781758" y="4378620"/>
              <a:ext cx="616034" cy="44632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225" name="Google Shape;225;p17"/>
            <p:cNvCxnSpPr/>
            <p:nvPr/>
          </p:nvCxnSpPr>
          <p:spPr>
            <a:xfrm rot="10800000">
              <a:off x="465654" y="4824988"/>
              <a:ext cx="695700" cy="95400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26" name="Google Shape;226;p17"/>
            <p:cNvSpPr/>
            <p:nvPr/>
          </p:nvSpPr>
          <p:spPr>
            <a:xfrm rot="1582966">
              <a:off x="3271985" y="2390408"/>
              <a:ext cx="197351" cy="158035"/>
            </a:xfrm>
            <a:prstGeom prst="cloud">
              <a:avLst/>
            </a:prstGeom>
            <a:solidFill>
              <a:srgbClr val="A8D08C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" name="Google Shape;227;p17"/>
          <p:cNvSpPr/>
          <p:nvPr/>
        </p:nvSpPr>
        <p:spPr>
          <a:xfrm rot="2083144">
            <a:off x="6574351" y="966495"/>
            <a:ext cx="263599" cy="852064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7"/>
          <p:cNvSpPr/>
          <p:nvPr/>
        </p:nvSpPr>
        <p:spPr>
          <a:xfrm rot="2056500">
            <a:off x="5891385" y="602712"/>
            <a:ext cx="576406" cy="845758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7"/>
          <p:cNvSpPr/>
          <p:nvPr/>
        </p:nvSpPr>
        <p:spPr>
          <a:xfrm rot="1582966">
            <a:off x="5735886" y="2539022"/>
            <a:ext cx="197351" cy="158035"/>
          </a:xfrm>
          <a:prstGeom prst="cloud">
            <a:avLst/>
          </a:prstGeom>
          <a:solidFill>
            <a:srgbClr val="A8D08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7"/>
          <p:cNvSpPr txBox="1"/>
          <p:nvPr/>
        </p:nvSpPr>
        <p:spPr>
          <a:xfrm rot="1986896">
            <a:off x="6774238" y="2719789"/>
            <a:ext cx="577826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Ginásio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1" name="Google Shape;231;p17"/>
          <p:cNvCxnSpPr/>
          <p:nvPr/>
        </p:nvCxnSpPr>
        <p:spPr>
          <a:xfrm>
            <a:off x="5814324" y="1325537"/>
            <a:ext cx="715526" cy="502979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2" name="Google Shape;232;p17"/>
          <p:cNvCxnSpPr/>
          <p:nvPr/>
        </p:nvCxnSpPr>
        <p:spPr>
          <a:xfrm flipH="1" rot="10800000">
            <a:off x="5765465" y="1337437"/>
            <a:ext cx="63104" cy="83205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3" name="Google Shape;233;p17"/>
          <p:cNvSpPr/>
          <p:nvPr/>
        </p:nvSpPr>
        <p:spPr>
          <a:xfrm rot="2074840">
            <a:off x="5531231" y="2611270"/>
            <a:ext cx="955224" cy="390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4" name="Google Shape;234;p17"/>
          <p:cNvCxnSpPr/>
          <p:nvPr/>
        </p:nvCxnSpPr>
        <p:spPr>
          <a:xfrm flipH="1" rot="10800000">
            <a:off x="7737585" y="1935381"/>
            <a:ext cx="595629" cy="876222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5" name="Google Shape;235;p17"/>
          <p:cNvCxnSpPr/>
          <p:nvPr/>
        </p:nvCxnSpPr>
        <p:spPr>
          <a:xfrm flipH="1" rot="10800000">
            <a:off x="6177582" y="877562"/>
            <a:ext cx="490356" cy="723543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6" name="Google Shape;236;p17"/>
          <p:cNvCxnSpPr/>
          <p:nvPr/>
        </p:nvCxnSpPr>
        <p:spPr>
          <a:xfrm rot="10800000">
            <a:off x="6146958" y="443558"/>
            <a:ext cx="2193001" cy="1513994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7" name="Google Shape;237;p17"/>
          <p:cNvCxnSpPr/>
          <p:nvPr/>
        </p:nvCxnSpPr>
        <p:spPr>
          <a:xfrm flipH="1" rot="10800000">
            <a:off x="5167255" y="441489"/>
            <a:ext cx="1001705" cy="1458074"/>
          </a:xfrm>
          <a:prstGeom prst="straightConnector1">
            <a:avLst/>
          </a:prstGeom>
          <a:noFill/>
          <a:ln cap="flat" cmpd="sng" w="317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8" name="Google Shape;238;p17"/>
          <p:cNvCxnSpPr/>
          <p:nvPr/>
        </p:nvCxnSpPr>
        <p:spPr>
          <a:xfrm flipH="1" rot="10800000">
            <a:off x="5725584" y="1627432"/>
            <a:ext cx="463395" cy="669405"/>
          </a:xfrm>
          <a:prstGeom prst="straightConnector1">
            <a:avLst/>
          </a:prstGeom>
          <a:noFill/>
          <a:ln cap="flat" cmpd="sng" w="317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9" name="Google Shape;239;p17"/>
          <p:cNvSpPr/>
          <p:nvPr/>
        </p:nvSpPr>
        <p:spPr>
          <a:xfrm rot="2083144">
            <a:off x="6313961" y="2314570"/>
            <a:ext cx="1535320" cy="1395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7"/>
          <p:cNvSpPr/>
          <p:nvPr/>
        </p:nvSpPr>
        <p:spPr>
          <a:xfrm rot="2083144">
            <a:off x="6217984" y="1960870"/>
            <a:ext cx="108076" cy="6757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7"/>
          <p:cNvSpPr/>
          <p:nvPr/>
        </p:nvSpPr>
        <p:spPr>
          <a:xfrm rot="2083144">
            <a:off x="5570228" y="2807988"/>
            <a:ext cx="1891431" cy="8724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2" name="Google Shape;242;p17"/>
          <p:cNvCxnSpPr/>
          <p:nvPr/>
        </p:nvCxnSpPr>
        <p:spPr>
          <a:xfrm>
            <a:off x="6404042" y="2003003"/>
            <a:ext cx="1190243" cy="831818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3" name="Google Shape;243;p17"/>
          <p:cNvSpPr/>
          <p:nvPr/>
        </p:nvSpPr>
        <p:spPr>
          <a:xfrm rot="2083121">
            <a:off x="6623695" y="1443986"/>
            <a:ext cx="1478542" cy="1057042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 rot="2108999">
            <a:off x="7109234" y="1863676"/>
            <a:ext cx="989546" cy="5847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Espaço gramado e arborizado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p/ atividades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Google Shape;245;p17"/>
          <p:cNvCxnSpPr/>
          <p:nvPr/>
        </p:nvCxnSpPr>
        <p:spPr>
          <a:xfrm flipH="1" rot="10800000">
            <a:off x="6539030" y="2895654"/>
            <a:ext cx="95256" cy="128900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6" name="Google Shape;246;p17"/>
          <p:cNvSpPr/>
          <p:nvPr/>
        </p:nvSpPr>
        <p:spPr>
          <a:xfrm rot="2074840">
            <a:off x="5976634" y="1686727"/>
            <a:ext cx="316547" cy="711834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7"/>
          <p:cNvSpPr txBox="1"/>
          <p:nvPr/>
        </p:nvSpPr>
        <p:spPr>
          <a:xfrm rot="-1457068">
            <a:off x="5784227" y="1980494"/>
            <a:ext cx="641874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Vivência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p17"/>
          <p:cNvCxnSpPr/>
          <p:nvPr/>
        </p:nvCxnSpPr>
        <p:spPr>
          <a:xfrm>
            <a:off x="5650387" y="2201247"/>
            <a:ext cx="1571097" cy="1100466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9" name="Google Shape;249;p17"/>
          <p:cNvCxnSpPr/>
          <p:nvPr/>
        </p:nvCxnSpPr>
        <p:spPr>
          <a:xfrm flipH="1" rot="10800000">
            <a:off x="7224264" y="2813896"/>
            <a:ext cx="370021" cy="513185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0" name="Google Shape;250;p17"/>
          <p:cNvSpPr/>
          <p:nvPr/>
        </p:nvSpPr>
        <p:spPr>
          <a:xfrm rot="2074840">
            <a:off x="5540810" y="2554702"/>
            <a:ext cx="955224" cy="449205"/>
          </a:xfrm>
          <a:prstGeom prst="rect">
            <a:avLst/>
          </a:prstGeom>
          <a:solidFill>
            <a:srgbClr val="8DA9DB">
              <a:alpha val="5254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7"/>
          <p:cNvSpPr txBox="1"/>
          <p:nvPr/>
        </p:nvSpPr>
        <p:spPr>
          <a:xfrm rot="2036904">
            <a:off x="5679498" y="2673356"/>
            <a:ext cx="641874" cy="21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pt-BR" sz="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Gramado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2" name="Google Shape;252;p17"/>
          <p:cNvCxnSpPr/>
          <p:nvPr/>
        </p:nvCxnSpPr>
        <p:spPr>
          <a:xfrm flipH="1" rot="10800000">
            <a:off x="6057625" y="1806375"/>
            <a:ext cx="479797" cy="699405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3" name="Google Shape;253;p17"/>
          <p:cNvSpPr/>
          <p:nvPr/>
        </p:nvSpPr>
        <p:spPr>
          <a:xfrm rot="-3335758">
            <a:off x="6237180" y="2155336"/>
            <a:ext cx="514868" cy="5476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7"/>
          <p:cNvSpPr/>
          <p:nvPr/>
        </p:nvSpPr>
        <p:spPr>
          <a:xfrm rot="1582966">
            <a:off x="6163629" y="1784052"/>
            <a:ext cx="197351" cy="158035"/>
          </a:xfrm>
          <a:prstGeom prst="cloud">
            <a:avLst/>
          </a:prstGeom>
          <a:solidFill>
            <a:srgbClr val="A8D08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5" name="Google Shape;255;p17"/>
          <p:cNvCxnSpPr/>
          <p:nvPr/>
        </p:nvCxnSpPr>
        <p:spPr>
          <a:xfrm flipH="1" rot="10800000">
            <a:off x="6221920" y="920972"/>
            <a:ext cx="506100" cy="743100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6" name="Google Shape;256;p17"/>
          <p:cNvCxnSpPr/>
          <p:nvPr/>
        </p:nvCxnSpPr>
        <p:spPr>
          <a:xfrm>
            <a:off x="6657618" y="860485"/>
            <a:ext cx="143700" cy="100200"/>
          </a:xfrm>
          <a:prstGeom prst="straightConnector1">
            <a:avLst/>
          </a:prstGeom>
          <a:noFill/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eb3b79e251_0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eb3b79e251_0_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3" name="Google Shape;263;geb3b79e251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6463" y="509588"/>
            <a:ext cx="7839075" cy="583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2020-08-18T11:19:33Z</dcterms:created>
  <dc:creator>Henrique Okajima Nakamoto</dc:creator>
</cp:coreProperties>
</file>